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31" r:id="rId4"/>
    <p:sldMasterId id="2147484776" r:id="rId5"/>
    <p:sldMasterId id="2147484814" r:id="rId6"/>
    <p:sldMasterId id="2147484839" r:id="rId7"/>
  </p:sldMasterIdLst>
  <p:notesMasterIdLst>
    <p:notesMasterId r:id="rId70"/>
  </p:notesMasterIdLst>
  <p:handoutMasterIdLst>
    <p:handoutMasterId r:id="rId71"/>
  </p:handoutMasterIdLst>
  <p:sldIdLst>
    <p:sldId id="1808" r:id="rId8"/>
    <p:sldId id="1603" r:id="rId9"/>
    <p:sldId id="4306" r:id="rId10"/>
    <p:sldId id="4310" r:id="rId11"/>
    <p:sldId id="4311" r:id="rId12"/>
    <p:sldId id="4305" r:id="rId13"/>
    <p:sldId id="4328" r:id="rId14"/>
    <p:sldId id="4330" r:id="rId15"/>
    <p:sldId id="436" r:id="rId16"/>
    <p:sldId id="4312" r:id="rId17"/>
    <p:sldId id="4313" r:id="rId18"/>
    <p:sldId id="4315" r:id="rId19"/>
    <p:sldId id="4314" r:id="rId20"/>
    <p:sldId id="1954" r:id="rId21"/>
    <p:sldId id="1955" r:id="rId22"/>
    <p:sldId id="1956" r:id="rId23"/>
    <p:sldId id="1957" r:id="rId24"/>
    <p:sldId id="1964" r:id="rId25"/>
    <p:sldId id="1965" r:id="rId26"/>
    <p:sldId id="1966" r:id="rId27"/>
    <p:sldId id="1967" r:id="rId28"/>
    <p:sldId id="1968" r:id="rId29"/>
    <p:sldId id="1969" r:id="rId30"/>
    <p:sldId id="1970" r:id="rId31"/>
    <p:sldId id="4316" r:id="rId32"/>
    <p:sldId id="4331" r:id="rId33"/>
    <p:sldId id="4326" r:id="rId34"/>
    <p:sldId id="4317" r:id="rId35"/>
    <p:sldId id="1960" r:id="rId36"/>
    <p:sldId id="1996" r:id="rId37"/>
    <p:sldId id="4332" r:id="rId38"/>
    <p:sldId id="1961" r:id="rId39"/>
    <p:sldId id="1962" r:id="rId40"/>
    <p:sldId id="4333" r:id="rId41"/>
    <p:sldId id="1971" r:id="rId42"/>
    <p:sldId id="1972" r:id="rId43"/>
    <p:sldId id="1974" r:id="rId44"/>
    <p:sldId id="4334" r:id="rId45"/>
    <p:sldId id="4335" r:id="rId46"/>
    <p:sldId id="1886" r:id="rId47"/>
    <p:sldId id="4529" r:id="rId48"/>
    <p:sldId id="4546" r:id="rId49"/>
    <p:sldId id="3655" r:id="rId50"/>
    <p:sldId id="4528" r:id="rId51"/>
    <p:sldId id="3671" r:id="rId52"/>
    <p:sldId id="3682" r:id="rId53"/>
    <p:sldId id="2206" r:id="rId54"/>
    <p:sldId id="10511" r:id="rId55"/>
    <p:sldId id="10513" r:id="rId56"/>
    <p:sldId id="10512" r:id="rId57"/>
    <p:sldId id="10507" r:id="rId58"/>
    <p:sldId id="10523" r:id="rId59"/>
    <p:sldId id="377" r:id="rId60"/>
    <p:sldId id="379" r:id="rId61"/>
    <p:sldId id="380" r:id="rId62"/>
    <p:sldId id="381" r:id="rId63"/>
    <p:sldId id="382" r:id="rId64"/>
    <p:sldId id="10514" r:id="rId65"/>
    <p:sldId id="4323" r:id="rId66"/>
    <p:sldId id="4364" r:id="rId67"/>
    <p:sldId id="4325" r:id="rId68"/>
    <p:sldId id="1532" r:id="rId6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es and Guidelines - Delete this section and slides before distributing" id="{A0252C9D-1D6B-42F9-BA63-F39DC4D8B635}">
          <p14:sldIdLst/>
        </p14:section>
        <p14:section name="Light Gray Template" id="{A073DAE3-B461-442F-A3D3-6642BD875E45}">
          <p14:sldIdLst>
            <p14:sldId id="1808"/>
            <p14:sldId id="1603"/>
            <p14:sldId id="4306"/>
            <p14:sldId id="4310"/>
            <p14:sldId id="4311"/>
            <p14:sldId id="4305"/>
            <p14:sldId id="4328"/>
            <p14:sldId id="4330"/>
            <p14:sldId id="436"/>
            <p14:sldId id="4312"/>
            <p14:sldId id="4313"/>
            <p14:sldId id="4315"/>
            <p14:sldId id="4314"/>
            <p14:sldId id="1954"/>
            <p14:sldId id="1955"/>
            <p14:sldId id="1956"/>
            <p14:sldId id="1957"/>
            <p14:sldId id="1964"/>
            <p14:sldId id="1965"/>
            <p14:sldId id="1966"/>
            <p14:sldId id="1967"/>
            <p14:sldId id="1968"/>
            <p14:sldId id="1969"/>
            <p14:sldId id="1970"/>
            <p14:sldId id="4316"/>
            <p14:sldId id="4331"/>
            <p14:sldId id="4326"/>
            <p14:sldId id="4317"/>
            <p14:sldId id="1960"/>
            <p14:sldId id="1996"/>
            <p14:sldId id="4332"/>
            <p14:sldId id="1961"/>
            <p14:sldId id="1962"/>
            <p14:sldId id="4333"/>
            <p14:sldId id="1971"/>
            <p14:sldId id="1972"/>
            <p14:sldId id="1974"/>
            <p14:sldId id="4334"/>
            <p14:sldId id="4335"/>
            <p14:sldId id="1886"/>
            <p14:sldId id="4529"/>
            <p14:sldId id="4546"/>
            <p14:sldId id="3655"/>
            <p14:sldId id="4528"/>
            <p14:sldId id="3671"/>
            <p14:sldId id="3682"/>
            <p14:sldId id="2206"/>
            <p14:sldId id="10511"/>
            <p14:sldId id="10513"/>
            <p14:sldId id="10512"/>
            <p14:sldId id="10507"/>
            <p14:sldId id="10523"/>
            <p14:sldId id="377"/>
            <p14:sldId id="379"/>
            <p14:sldId id="380"/>
            <p14:sldId id="381"/>
            <p14:sldId id="382"/>
            <p14:sldId id="10514"/>
            <p14:sldId id="4323"/>
            <p14:sldId id="4364"/>
            <p14:sldId id="4325"/>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FFFFFF"/>
    <a:srgbClr val="1A1A1A"/>
    <a:srgbClr val="EAEAEA"/>
    <a:srgbClr val="107C10"/>
    <a:srgbClr val="004B50"/>
    <a:srgbClr val="008272"/>
    <a:srgbClr val="00BCF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A25C97-5A95-43AB-82E4-4BCE417281BF}" v="119" dt="2019-08-19T22:05:37.7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1" autoAdjust="0"/>
    <p:restoredTop sz="92109" autoAdjust="0"/>
  </p:normalViewPr>
  <p:slideViewPr>
    <p:cSldViewPr snapToGrid="0">
      <p:cViewPr varScale="1">
        <p:scale>
          <a:sx n="93" d="100"/>
          <a:sy n="93" d="100"/>
        </p:scale>
        <p:origin x="72" y="25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microsoft.com/office/2016/11/relationships/changesInfo" Target="changesInfos/changesInfo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De Tender" userId="b54b6209-5f27-411f-8c6b-6b5d6b548771" providerId="ADAL" clId="{DCA25C97-5A95-43AB-82E4-4BCE417281BF}"/>
    <pc:docChg chg="undo custSel addSld delSld modSld modSection">
      <pc:chgData name="Peter De Tender" userId="b54b6209-5f27-411f-8c6b-6b5d6b548771" providerId="ADAL" clId="{DCA25C97-5A95-43AB-82E4-4BCE417281BF}" dt="2019-08-19T22:08:37.822" v="1317" actId="20577"/>
      <pc:docMkLst>
        <pc:docMk/>
      </pc:docMkLst>
      <pc:sldChg chg="del">
        <pc:chgData name="Peter De Tender" userId="b54b6209-5f27-411f-8c6b-6b5d6b548771" providerId="ADAL" clId="{DCA25C97-5A95-43AB-82E4-4BCE417281BF}" dt="2019-08-19T21:55:27.909" v="760" actId="2696"/>
        <pc:sldMkLst>
          <pc:docMk/>
          <pc:sldMk cId="2214187662" sldId="327"/>
        </pc:sldMkLst>
      </pc:sldChg>
      <pc:sldChg chg="addSp modSp">
        <pc:chgData name="Peter De Tender" userId="b54b6209-5f27-411f-8c6b-6b5d6b548771" providerId="ADAL" clId="{DCA25C97-5A95-43AB-82E4-4BCE417281BF}" dt="2019-08-19T21:52:44.967" v="731" actId="207"/>
        <pc:sldMkLst>
          <pc:docMk/>
          <pc:sldMk cId="2508182838" sldId="377"/>
        </pc:sldMkLst>
        <pc:spChg chg="mod">
          <ac:chgData name="Peter De Tender" userId="b54b6209-5f27-411f-8c6b-6b5d6b548771" providerId="ADAL" clId="{DCA25C97-5A95-43AB-82E4-4BCE417281BF}" dt="2019-08-19T21:51:46.883" v="724" actId="20577"/>
          <ac:spMkLst>
            <pc:docMk/>
            <pc:sldMk cId="2508182838" sldId="377"/>
            <ac:spMk id="2" creationId="{0F6D2BBE-48B8-4F93-9779-1F41D05E8E5A}"/>
          </ac:spMkLst>
        </pc:spChg>
        <pc:spChg chg="add mod">
          <ac:chgData name="Peter De Tender" userId="b54b6209-5f27-411f-8c6b-6b5d6b548771" providerId="ADAL" clId="{DCA25C97-5A95-43AB-82E4-4BCE417281BF}" dt="2019-08-19T21:52:14.574" v="726"/>
          <ac:spMkLst>
            <pc:docMk/>
            <pc:sldMk cId="2508182838" sldId="377"/>
            <ac:spMk id="3" creationId="{EF6CF90C-C056-4BCA-8DF1-65982E109D73}"/>
          </ac:spMkLst>
        </pc:spChg>
        <pc:spChg chg="mod">
          <ac:chgData name="Peter De Tender" userId="b54b6209-5f27-411f-8c6b-6b5d6b548771" providerId="ADAL" clId="{DCA25C97-5A95-43AB-82E4-4BCE417281BF}" dt="2019-08-19T21:52:29.381" v="728" actId="207"/>
          <ac:spMkLst>
            <pc:docMk/>
            <pc:sldMk cId="2508182838" sldId="377"/>
            <ac:spMk id="6" creationId="{8BD19AE7-11E3-42F2-97B7-4A0319DAE1E6}"/>
          </ac:spMkLst>
        </pc:spChg>
        <pc:spChg chg="mod">
          <ac:chgData name="Peter De Tender" userId="b54b6209-5f27-411f-8c6b-6b5d6b548771" providerId="ADAL" clId="{DCA25C97-5A95-43AB-82E4-4BCE417281BF}" dt="2019-08-19T21:52:34.732" v="729" actId="207"/>
          <ac:spMkLst>
            <pc:docMk/>
            <pc:sldMk cId="2508182838" sldId="377"/>
            <ac:spMk id="9" creationId="{12013FAA-0E26-48B6-B207-AE01D2307164}"/>
          </ac:spMkLst>
        </pc:spChg>
        <pc:spChg chg="mod">
          <ac:chgData name="Peter De Tender" userId="b54b6209-5f27-411f-8c6b-6b5d6b548771" providerId="ADAL" clId="{DCA25C97-5A95-43AB-82E4-4BCE417281BF}" dt="2019-08-19T21:52:40.770" v="730" actId="207"/>
          <ac:spMkLst>
            <pc:docMk/>
            <pc:sldMk cId="2508182838" sldId="377"/>
            <ac:spMk id="12" creationId="{1B67202A-74D2-4EF5-B1B4-88488A9311EF}"/>
          </ac:spMkLst>
        </pc:spChg>
        <pc:spChg chg="mod">
          <ac:chgData name="Peter De Tender" userId="b54b6209-5f27-411f-8c6b-6b5d6b548771" providerId="ADAL" clId="{DCA25C97-5A95-43AB-82E4-4BCE417281BF}" dt="2019-08-19T21:52:44.967" v="731" actId="207"/>
          <ac:spMkLst>
            <pc:docMk/>
            <pc:sldMk cId="2508182838" sldId="377"/>
            <ac:spMk id="15" creationId="{A48608DE-995D-4E15-B4B2-8E0F8599A974}"/>
          </ac:spMkLst>
        </pc:spChg>
        <pc:picChg chg="mod">
          <ac:chgData name="Peter De Tender" userId="b54b6209-5f27-411f-8c6b-6b5d6b548771" providerId="ADAL" clId="{DCA25C97-5A95-43AB-82E4-4BCE417281BF}" dt="2019-08-19T21:52:24.356" v="727" actId="208"/>
          <ac:picMkLst>
            <pc:docMk/>
            <pc:sldMk cId="2508182838" sldId="377"/>
            <ac:picMk id="5" creationId="{BC5EEA0D-36D1-4B41-80B9-0518553D9C76}"/>
          </ac:picMkLst>
        </pc:picChg>
      </pc:sldChg>
      <pc:sldChg chg="addSp modSp">
        <pc:chgData name="Peter De Tender" userId="b54b6209-5f27-411f-8c6b-6b5d6b548771" providerId="ADAL" clId="{DCA25C97-5A95-43AB-82E4-4BCE417281BF}" dt="2019-08-19T21:53:48.488" v="749" actId="20577"/>
        <pc:sldMkLst>
          <pc:docMk/>
          <pc:sldMk cId="453604652" sldId="379"/>
        </pc:sldMkLst>
        <pc:spChg chg="mod">
          <ac:chgData name="Peter De Tender" userId="b54b6209-5f27-411f-8c6b-6b5d6b548771" providerId="ADAL" clId="{DCA25C97-5A95-43AB-82E4-4BCE417281BF}" dt="2019-08-19T21:53:19.612" v="733"/>
          <ac:spMkLst>
            <pc:docMk/>
            <pc:sldMk cId="453604652" sldId="379"/>
            <ac:spMk id="2" creationId="{0F6D2BBE-48B8-4F93-9779-1F41D05E8E5A}"/>
          </ac:spMkLst>
        </pc:spChg>
        <pc:spChg chg="add mod">
          <ac:chgData name="Peter De Tender" userId="b54b6209-5f27-411f-8c6b-6b5d6b548771" providerId="ADAL" clId="{DCA25C97-5A95-43AB-82E4-4BCE417281BF}" dt="2019-08-19T21:53:13.950" v="732"/>
          <ac:spMkLst>
            <pc:docMk/>
            <pc:sldMk cId="453604652" sldId="379"/>
            <ac:spMk id="4" creationId="{068C2CA6-4F70-4187-B151-51E344E83E2B}"/>
          </ac:spMkLst>
        </pc:spChg>
        <pc:spChg chg="mod">
          <ac:chgData name="Peter De Tender" userId="b54b6209-5f27-411f-8c6b-6b5d6b548771" providerId="ADAL" clId="{DCA25C97-5A95-43AB-82E4-4BCE417281BF}" dt="2019-08-19T21:53:33.473" v="735" actId="207"/>
          <ac:spMkLst>
            <pc:docMk/>
            <pc:sldMk cId="453604652" sldId="379"/>
            <ac:spMk id="6" creationId="{8BD19AE7-11E3-42F2-97B7-4A0319DAE1E6}"/>
          </ac:spMkLst>
        </pc:spChg>
        <pc:spChg chg="mod">
          <ac:chgData name="Peter De Tender" userId="b54b6209-5f27-411f-8c6b-6b5d6b548771" providerId="ADAL" clId="{DCA25C97-5A95-43AB-82E4-4BCE417281BF}" dt="2019-08-19T21:53:36.197" v="736" actId="207"/>
          <ac:spMkLst>
            <pc:docMk/>
            <pc:sldMk cId="453604652" sldId="379"/>
            <ac:spMk id="9" creationId="{12013FAA-0E26-48B6-B207-AE01D2307164}"/>
          </ac:spMkLst>
        </pc:spChg>
        <pc:spChg chg="mod">
          <ac:chgData name="Peter De Tender" userId="b54b6209-5f27-411f-8c6b-6b5d6b548771" providerId="ADAL" clId="{DCA25C97-5A95-43AB-82E4-4BCE417281BF}" dt="2019-08-19T21:53:39.166" v="737" actId="207"/>
          <ac:spMkLst>
            <pc:docMk/>
            <pc:sldMk cId="453604652" sldId="379"/>
            <ac:spMk id="12" creationId="{1B67202A-74D2-4EF5-B1B4-88488A9311EF}"/>
          </ac:spMkLst>
        </pc:spChg>
        <pc:spChg chg="mod">
          <ac:chgData name="Peter De Tender" userId="b54b6209-5f27-411f-8c6b-6b5d6b548771" providerId="ADAL" clId="{DCA25C97-5A95-43AB-82E4-4BCE417281BF}" dt="2019-08-19T21:53:48.488" v="749" actId="20577"/>
          <ac:spMkLst>
            <pc:docMk/>
            <pc:sldMk cId="453604652" sldId="379"/>
            <ac:spMk id="13" creationId="{172CDE57-0D10-4809-9AF5-7E8F4688F473}"/>
          </ac:spMkLst>
        </pc:spChg>
        <pc:spChg chg="mod">
          <ac:chgData name="Peter De Tender" userId="b54b6209-5f27-411f-8c6b-6b5d6b548771" providerId="ADAL" clId="{DCA25C97-5A95-43AB-82E4-4BCE417281BF}" dt="2019-08-19T21:53:27.981" v="734" actId="208"/>
          <ac:spMkLst>
            <pc:docMk/>
            <pc:sldMk cId="453604652" sldId="379"/>
            <ac:spMk id="17" creationId="{87B45EE2-ED18-4385-993C-B914128E4802}"/>
          </ac:spMkLst>
        </pc:spChg>
      </pc:sldChg>
      <pc:sldChg chg="addSp delSp modSp">
        <pc:chgData name="Peter De Tender" userId="b54b6209-5f27-411f-8c6b-6b5d6b548771" providerId="ADAL" clId="{DCA25C97-5A95-43AB-82E4-4BCE417281BF}" dt="2019-08-19T21:54:32.385" v="754" actId="14100"/>
        <pc:sldMkLst>
          <pc:docMk/>
          <pc:sldMk cId="127455582" sldId="380"/>
        </pc:sldMkLst>
        <pc:spChg chg="del">
          <ac:chgData name="Peter De Tender" userId="b54b6209-5f27-411f-8c6b-6b5d6b548771" providerId="ADAL" clId="{DCA25C97-5A95-43AB-82E4-4BCE417281BF}" dt="2019-08-19T21:54:17.179" v="750" actId="478"/>
          <ac:spMkLst>
            <pc:docMk/>
            <pc:sldMk cId="127455582" sldId="380"/>
            <ac:spMk id="2" creationId="{68F9006A-EDA2-4B00-BBCA-7F0C4881D95E}"/>
          </ac:spMkLst>
        </pc:spChg>
        <pc:spChg chg="mod">
          <ac:chgData name="Peter De Tender" userId="b54b6209-5f27-411f-8c6b-6b5d6b548771" providerId="ADAL" clId="{DCA25C97-5A95-43AB-82E4-4BCE417281BF}" dt="2019-08-19T21:54:32.385" v="754" actId="14100"/>
          <ac:spMkLst>
            <pc:docMk/>
            <pc:sldMk cId="127455582" sldId="380"/>
            <ac:spMk id="43" creationId="{19912D6E-AA47-4A3E-97D1-B288E404C14A}"/>
          </ac:spMkLst>
        </pc:spChg>
        <pc:spChg chg="add mod">
          <ac:chgData name="Peter De Tender" userId="b54b6209-5f27-411f-8c6b-6b5d6b548771" providerId="ADAL" clId="{DCA25C97-5A95-43AB-82E4-4BCE417281BF}" dt="2019-08-19T21:54:22.420" v="751"/>
          <ac:spMkLst>
            <pc:docMk/>
            <pc:sldMk cId="127455582" sldId="380"/>
            <ac:spMk id="45" creationId="{BB787F18-9401-4074-9650-49D5CD1DC297}"/>
          </ac:spMkLst>
        </pc:spChg>
      </pc:sldChg>
      <pc:sldChg chg="delSp modSp">
        <pc:chgData name="Peter De Tender" userId="b54b6209-5f27-411f-8c6b-6b5d6b548771" providerId="ADAL" clId="{DCA25C97-5A95-43AB-82E4-4BCE417281BF}" dt="2019-08-19T21:55:00.139" v="756" actId="478"/>
        <pc:sldMkLst>
          <pc:docMk/>
          <pc:sldMk cId="1341209550" sldId="381"/>
        </pc:sldMkLst>
        <pc:spChg chg="mod">
          <ac:chgData name="Peter De Tender" userId="b54b6209-5f27-411f-8c6b-6b5d6b548771" providerId="ADAL" clId="{DCA25C97-5A95-43AB-82E4-4BCE417281BF}" dt="2019-08-19T21:54:53.972" v="755"/>
          <ac:spMkLst>
            <pc:docMk/>
            <pc:sldMk cId="1341209550" sldId="381"/>
            <ac:spMk id="2" creationId="{B002F595-C399-4B8E-B827-2BED4AA3DDF3}"/>
          </ac:spMkLst>
        </pc:spChg>
        <pc:spChg chg="del">
          <ac:chgData name="Peter De Tender" userId="b54b6209-5f27-411f-8c6b-6b5d6b548771" providerId="ADAL" clId="{DCA25C97-5A95-43AB-82E4-4BCE417281BF}" dt="2019-08-19T21:55:00.139" v="756" actId="478"/>
          <ac:spMkLst>
            <pc:docMk/>
            <pc:sldMk cId="1341209550" sldId="381"/>
            <ac:spMk id="3" creationId="{5652163F-BD62-49BC-941A-0D87060542B9}"/>
          </ac:spMkLst>
        </pc:spChg>
      </pc:sldChg>
      <pc:sldChg chg="delSp modSp">
        <pc:chgData name="Peter De Tender" userId="b54b6209-5f27-411f-8c6b-6b5d6b548771" providerId="ADAL" clId="{DCA25C97-5A95-43AB-82E4-4BCE417281BF}" dt="2019-08-19T21:55:14.327" v="758" actId="478"/>
        <pc:sldMkLst>
          <pc:docMk/>
          <pc:sldMk cId="604205859" sldId="382"/>
        </pc:sldMkLst>
        <pc:spChg chg="mod">
          <ac:chgData name="Peter De Tender" userId="b54b6209-5f27-411f-8c6b-6b5d6b548771" providerId="ADAL" clId="{DCA25C97-5A95-43AB-82E4-4BCE417281BF}" dt="2019-08-19T21:55:08.973" v="757"/>
          <ac:spMkLst>
            <pc:docMk/>
            <pc:sldMk cId="604205859" sldId="382"/>
            <ac:spMk id="2" creationId="{B002F595-C399-4B8E-B827-2BED4AA3DDF3}"/>
          </ac:spMkLst>
        </pc:spChg>
        <pc:spChg chg="del">
          <ac:chgData name="Peter De Tender" userId="b54b6209-5f27-411f-8c6b-6b5d6b548771" providerId="ADAL" clId="{DCA25C97-5A95-43AB-82E4-4BCE417281BF}" dt="2019-08-19T21:55:14.327" v="758" actId="478"/>
          <ac:spMkLst>
            <pc:docMk/>
            <pc:sldMk cId="604205859" sldId="382"/>
            <ac:spMk id="3" creationId="{86CB3B10-E811-439A-BF7D-1531CBB6BB15}"/>
          </ac:spMkLst>
        </pc:spChg>
      </pc:sldChg>
      <pc:sldChg chg="modSp">
        <pc:chgData name="Peter De Tender" userId="b54b6209-5f27-411f-8c6b-6b5d6b548771" providerId="ADAL" clId="{DCA25C97-5A95-43AB-82E4-4BCE417281BF}" dt="2019-08-19T21:16:52.082" v="109" actId="12"/>
        <pc:sldMkLst>
          <pc:docMk/>
          <pc:sldMk cId="3984308328" sldId="436"/>
        </pc:sldMkLst>
        <pc:spChg chg="mod">
          <ac:chgData name="Peter De Tender" userId="b54b6209-5f27-411f-8c6b-6b5d6b548771" providerId="ADAL" clId="{DCA25C97-5A95-43AB-82E4-4BCE417281BF}" dt="2019-08-19T21:15:55.444" v="101" actId="207"/>
          <ac:spMkLst>
            <pc:docMk/>
            <pc:sldMk cId="3984308328" sldId="436"/>
            <ac:spMk id="3" creationId="{759108DF-D9DA-4093-9635-6E4EB08D8D07}"/>
          </ac:spMkLst>
        </pc:spChg>
        <pc:spChg chg="mod">
          <ac:chgData name="Peter De Tender" userId="b54b6209-5f27-411f-8c6b-6b5d6b548771" providerId="ADAL" clId="{DCA25C97-5A95-43AB-82E4-4BCE417281BF}" dt="2019-08-19T21:16:07.861" v="102" actId="255"/>
          <ac:spMkLst>
            <pc:docMk/>
            <pc:sldMk cId="3984308328" sldId="436"/>
            <ac:spMk id="4" creationId="{ADC47283-4DBC-4367-8EBB-589CF718B6DC}"/>
          </ac:spMkLst>
        </pc:spChg>
        <pc:spChg chg="mod">
          <ac:chgData name="Peter De Tender" userId="b54b6209-5f27-411f-8c6b-6b5d6b548771" providerId="ADAL" clId="{DCA25C97-5A95-43AB-82E4-4BCE417281BF}" dt="2019-08-19T21:16:52.082" v="109" actId="12"/>
          <ac:spMkLst>
            <pc:docMk/>
            <pc:sldMk cId="3984308328" sldId="436"/>
            <ac:spMk id="39" creationId="{61F4C577-AE67-431F-92C4-6E17BA59D6B8}"/>
          </ac:spMkLst>
        </pc:spChg>
      </pc:sldChg>
      <pc:sldChg chg="del">
        <pc:chgData name="Peter De Tender" userId="b54b6209-5f27-411f-8c6b-6b5d6b548771" providerId="ADAL" clId="{DCA25C97-5A95-43AB-82E4-4BCE417281BF}" dt="2019-08-19T21:52:04.853" v="725" actId="2696"/>
        <pc:sldMkLst>
          <pc:docMk/>
          <pc:sldMk cId="3212739312" sldId="532"/>
        </pc:sldMkLst>
      </pc:sldChg>
      <pc:sldChg chg="del">
        <pc:chgData name="Peter De Tender" userId="b54b6209-5f27-411f-8c6b-6b5d6b548771" providerId="ADAL" clId="{DCA25C97-5A95-43AB-82E4-4BCE417281BF}" dt="2019-08-19T22:01:03.075" v="884" actId="2696"/>
        <pc:sldMkLst>
          <pc:docMk/>
          <pc:sldMk cId="1995050349" sldId="1523"/>
        </pc:sldMkLst>
      </pc:sldChg>
      <pc:sldChg chg="del">
        <pc:chgData name="Peter De Tender" userId="b54b6209-5f27-411f-8c6b-6b5d6b548771" providerId="ADAL" clId="{DCA25C97-5A95-43AB-82E4-4BCE417281BF}" dt="2019-08-19T22:01:03.173" v="885" actId="2696"/>
        <pc:sldMkLst>
          <pc:docMk/>
          <pc:sldMk cId="1811665972" sldId="1524"/>
        </pc:sldMkLst>
      </pc:sldChg>
      <pc:sldChg chg="del">
        <pc:chgData name="Peter De Tender" userId="b54b6209-5f27-411f-8c6b-6b5d6b548771" providerId="ADAL" clId="{DCA25C97-5A95-43AB-82E4-4BCE417281BF}" dt="2019-08-19T22:01:03.308" v="891" actId="2696"/>
        <pc:sldMkLst>
          <pc:docMk/>
          <pc:sldMk cId="203203085" sldId="1527"/>
        </pc:sldMkLst>
      </pc:sldChg>
      <pc:sldChg chg="del">
        <pc:chgData name="Peter De Tender" userId="b54b6209-5f27-411f-8c6b-6b5d6b548771" providerId="ADAL" clId="{DCA25C97-5A95-43AB-82E4-4BCE417281BF}" dt="2019-08-19T22:01:03.328" v="892" actId="2696"/>
        <pc:sldMkLst>
          <pc:docMk/>
          <pc:sldMk cId="242452099" sldId="1528"/>
        </pc:sldMkLst>
      </pc:sldChg>
      <pc:sldChg chg="del">
        <pc:chgData name="Peter De Tender" userId="b54b6209-5f27-411f-8c6b-6b5d6b548771" providerId="ADAL" clId="{DCA25C97-5A95-43AB-82E4-4BCE417281BF}" dt="2019-08-19T22:01:03.373" v="894" actId="2696"/>
        <pc:sldMkLst>
          <pc:docMk/>
          <pc:sldMk cId="3249496989" sldId="1529"/>
        </pc:sldMkLst>
      </pc:sldChg>
      <pc:sldChg chg="del">
        <pc:chgData name="Peter De Tender" userId="b54b6209-5f27-411f-8c6b-6b5d6b548771" providerId="ADAL" clId="{DCA25C97-5A95-43AB-82E4-4BCE417281BF}" dt="2019-08-19T22:01:03.404" v="895" actId="2696"/>
        <pc:sldMkLst>
          <pc:docMk/>
          <pc:sldMk cId="1041029672" sldId="1530"/>
        </pc:sldMkLst>
      </pc:sldChg>
      <pc:sldChg chg="del">
        <pc:chgData name="Peter De Tender" userId="b54b6209-5f27-411f-8c6b-6b5d6b548771" providerId="ADAL" clId="{DCA25C97-5A95-43AB-82E4-4BCE417281BF}" dt="2019-08-19T22:01:03.441" v="897" actId="2696"/>
        <pc:sldMkLst>
          <pc:docMk/>
          <pc:sldMk cId="1789865309" sldId="1531"/>
        </pc:sldMkLst>
      </pc:sldChg>
      <pc:sldChg chg="del">
        <pc:chgData name="Peter De Tender" userId="b54b6209-5f27-411f-8c6b-6b5d6b548771" providerId="ADAL" clId="{DCA25C97-5A95-43AB-82E4-4BCE417281BF}" dt="2019-08-19T22:01:03.028" v="882" actId="2696"/>
        <pc:sldMkLst>
          <pc:docMk/>
          <pc:sldMk cId="895908902" sldId="1548"/>
        </pc:sldMkLst>
      </pc:sldChg>
      <pc:sldChg chg="del">
        <pc:chgData name="Peter De Tender" userId="b54b6209-5f27-411f-8c6b-6b5d6b548771" providerId="ADAL" clId="{DCA25C97-5A95-43AB-82E4-4BCE417281BF}" dt="2019-08-19T22:01:03.045" v="883" actId="2696"/>
        <pc:sldMkLst>
          <pc:docMk/>
          <pc:sldMk cId="3188989622" sldId="1635"/>
        </pc:sldMkLst>
      </pc:sldChg>
      <pc:sldChg chg="del">
        <pc:chgData name="Peter De Tender" userId="b54b6209-5f27-411f-8c6b-6b5d6b548771" providerId="ADAL" clId="{DCA25C97-5A95-43AB-82E4-4BCE417281BF}" dt="2019-08-19T22:01:02.988" v="880" actId="2696"/>
        <pc:sldMkLst>
          <pc:docMk/>
          <pc:sldMk cId="3957722359" sldId="1660"/>
        </pc:sldMkLst>
      </pc:sldChg>
      <pc:sldChg chg="del">
        <pc:chgData name="Peter De Tender" userId="b54b6209-5f27-411f-8c6b-6b5d6b548771" providerId="ADAL" clId="{DCA25C97-5A95-43AB-82E4-4BCE417281BF}" dt="2019-08-19T22:01:03.005" v="881" actId="2696"/>
        <pc:sldMkLst>
          <pc:docMk/>
          <pc:sldMk cId="1793706927" sldId="1670"/>
        </pc:sldMkLst>
      </pc:sldChg>
      <pc:sldChg chg="del">
        <pc:chgData name="Peter De Tender" userId="b54b6209-5f27-411f-8c6b-6b5d6b548771" providerId="ADAL" clId="{DCA25C97-5A95-43AB-82E4-4BCE417281BF}" dt="2019-08-19T21:15:46.072" v="100" actId="2696"/>
        <pc:sldMkLst>
          <pc:docMk/>
          <pc:sldMk cId="3182288875" sldId="1720"/>
        </pc:sldMkLst>
      </pc:sldChg>
      <pc:sldChg chg="del">
        <pc:chgData name="Peter De Tender" userId="b54b6209-5f27-411f-8c6b-6b5d6b548771" providerId="ADAL" clId="{DCA25C97-5A95-43AB-82E4-4BCE417281BF}" dt="2019-08-19T22:01:03.242" v="887" actId="2696"/>
        <pc:sldMkLst>
          <pc:docMk/>
          <pc:sldMk cId="1385213503" sldId="1802"/>
        </pc:sldMkLst>
      </pc:sldChg>
      <pc:sldChg chg="del">
        <pc:chgData name="Peter De Tender" userId="b54b6209-5f27-411f-8c6b-6b5d6b548771" providerId="ADAL" clId="{DCA25C97-5A95-43AB-82E4-4BCE417281BF}" dt="2019-08-19T22:01:03.269" v="888" actId="2696"/>
        <pc:sldMkLst>
          <pc:docMk/>
          <pc:sldMk cId="2605536240" sldId="1803"/>
        </pc:sldMkLst>
      </pc:sldChg>
      <pc:sldChg chg="del">
        <pc:chgData name="Peter De Tender" userId="b54b6209-5f27-411f-8c6b-6b5d6b548771" providerId="ADAL" clId="{DCA25C97-5A95-43AB-82E4-4BCE417281BF}" dt="2019-08-19T22:01:03.289" v="889" actId="2696"/>
        <pc:sldMkLst>
          <pc:docMk/>
          <pc:sldMk cId="737538867" sldId="1804"/>
        </pc:sldMkLst>
      </pc:sldChg>
      <pc:sldChg chg="del">
        <pc:chgData name="Peter De Tender" userId="b54b6209-5f27-411f-8c6b-6b5d6b548771" providerId="ADAL" clId="{DCA25C97-5A95-43AB-82E4-4BCE417281BF}" dt="2019-08-19T21:15:44.539" v="98" actId="2696"/>
        <pc:sldMkLst>
          <pc:docMk/>
          <pc:sldMk cId="3268074237" sldId="1805"/>
        </pc:sldMkLst>
      </pc:sldChg>
      <pc:sldChg chg="del">
        <pc:chgData name="Peter De Tender" userId="b54b6209-5f27-411f-8c6b-6b5d6b548771" providerId="ADAL" clId="{DCA25C97-5A95-43AB-82E4-4BCE417281BF}" dt="2019-08-19T21:15:42.957" v="97" actId="2696"/>
        <pc:sldMkLst>
          <pc:docMk/>
          <pc:sldMk cId="554032740" sldId="1806"/>
        </pc:sldMkLst>
      </pc:sldChg>
      <pc:sldChg chg="del">
        <pc:chgData name="Peter De Tender" userId="b54b6209-5f27-411f-8c6b-6b5d6b548771" providerId="ADAL" clId="{DCA25C97-5A95-43AB-82E4-4BCE417281BF}" dt="2019-08-19T22:01:03.498" v="899" actId="2696"/>
        <pc:sldMkLst>
          <pc:docMk/>
          <pc:sldMk cId="829152042" sldId="1807"/>
        </pc:sldMkLst>
      </pc:sldChg>
      <pc:sldChg chg="modSp del">
        <pc:chgData name="Peter De Tender" userId="b54b6209-5f27-411f-8c6b-6b5d6b548771" providerId="ADAL" clId="{DCA25C97-5A95-43AB-82E4-4BCE417281BF}" dt="2019-08-19T21:40:47.791" v="590" actId="1076"/>
        <pc:sldMkLst>
          <pc:docMk/>
          <pc:sldMk cId="351809660" sldId="1886"/>
        </pc:sldMkLst>
        <pc:spChg chg="mod">
          <ac:chgData name="Peter De Tender" userId="b54b6209-5f27-411f-8c6b-6b5d6b548771" providerId="ADAL" clId="{DCA25C97-5A95-43AB-82E4-4BCE417281BF}" dt="2019-08-19T21:39:51.848" v="579" actId="207"/>
          <ac:spMkLst>
            <pc:docMk/>
            <pc:sldMk cId="351809660" sldId="1886"/>
            <ac:spMk id="3" creationId="{899415F7-627E-4540-B265-2D62A7AB3300}"/>
          </ac:spMkLst>
        </pc:spChg>
        <pc:spChg chg="mod">
          <ac:chgData name="Peter De Tender" userId="b54b6209-5f27-411f-8c6b-6b5d6b548771" providerId="ADAL" clId="{DCA25C97-5A95-43AB-82E4-4BCE417281BF}" dt="2019-08-19T21:40:09.864" v="582" actId="207"/>
          <ac:spMkLst>
            <pc:docMk/>
            <pc:sldMk cId="351809660" sldId="1886"/>
            <ac:spMk id="8" creationId="{233FEDDB-A760-4017-82B3-086637F79E07}"/>
          </ac:spMkLst>
        </pc:spChg>
        <pc:spChg chg="mod">
          <ac:chgData name="Peter De Tender" userId="b54b6209-5f27-411f-8c6b-6b5d6b548771" providerId="ADAL" clId="{DCA25C97-5A95-43AB-82E4-4BCE417281BF}" dt="2019-08-19T21:40:00.381" v="581" actId="208"/>
          <ac:spMkLst>
            <pc:docMk/>
            <pc:sldMk cId="351809660" sldId="1886"/>
            <ac:spMk id="9" creationId="{0FFEEDB5-5177-4725-9CE8-977D7F3D1F3C}"/>
          </ac:spMkLst>
        </pc:spChg>
        <pc:spChg chg="mod">
          <ac:chgData name="Peter De Tender" userId="b54b6209-5f27-411f-8c6b-6b5d6b548771" providerId="ADAL" clId="{DCA25C97-5A95-43AB-82E4-4BCE417281BF}" dt="2019-08-19T21:40:14.380" v="583" actId="207"/>
          <ac:spMkLst>
            <pc:docMk/>
            <pc:sldMk cId="351809660" sldId="1886"/>
            <ac:spMk id="10" creationId="{E49B0DAA-9140-430B-9AD2-C22263988627}"/>
          </ac:spMkLst>
        </pc:spChg>
        <pc:spChg chg="mod">
          <ac:chgData name="Peter De Tender" userId="b54b6209-5f27-411f-8c6b-6b5d6b548771" providerId="ADAL" clId="{DCA25C97-5A95-43AB-82E4-4BCE417281BF}" dt="2019-08-19T21:40:18.819" v="584" actId="208"/>
          <ac:spMkLst>
            <pc:docMk/>
            <pc:sldMk cId="351809660" sldId="1886"/>
            <ac:spMk id="11" creationId="{A40A1DC2-04E3-4D24-ADF2-B5C806646746}"/>
          </ac:spMkLst>
        </pc:spChg>
        <pc:spChg chg="mod">
          <ac:chgData name="Peter De Tender" userId="b54b6209-5f27-411f-8c6b-6b5d6b548771" providerId="ADAL" clId="{DCA25C97-5A95-43AB-82E4-4BCE417281BF}" dt="2019-08-19T21:39:44.991" v="578" actId="208"/>
          <ac:spMkLst>
            <pc:docMk/>
            <pc:sldMk cId="351809660" sldId="1886"/>
            <ac:spMk id="22" creationId="{393CE1F7-9889-4F11-96C9-48BC088C17FB}"/>
          </ac:spMkLst>
        </pc:spChg>
        <pc:spChg chg="mod">
          <ac:chgData name="Peter De Tender" userId="b54b6209-5f27-411f-8c6b-6b5d6b548771" providerId="ADAL" clId="{DCA25C97-5A95-43AB-82E4-4BCE417281BF}" dt="2019-08-19T21:39:44.991" v="578" actId="208"/>
          <ac:spMkLst>
            <pc:docMk/>
            <pc:sldMk cId="351809660" sldId="1886"/>
            <ac:spMk id="25" creationId="{ED9622F9-71BD-40B8-9B7B-821BED6DE6E0}"/>
          </ac:spMkLst>
        </pc:spChg>
        <pc:spChg chg="mod">
          <ac:chgData name="Peter De Tender" userId="b54b6209-5f27-411f-8c6b-6b5d6b548771" providerId="ADAL" clId="{DCA25C97-5A95-43AB-82E4-4BCE417281BF}" dt="2019-08-19T21:39:57.230" v="580" actId="208"/>
          <ac:spMkLst>
            <pc:docMk/>
            <pc:sldMk cId="351809660" sldId="1886"/>
            <ac:spMk id="32" creationId="{AAF69D1F-AC1B-4BEB-94C3-39F1301776C0}"/>
          </ac:spMkLst>
        </pc:spChg>
        <pc:spChg chg="mod">
          <ac:chgData name="Peter De Tender" userId="b54b6209-5f27-411f-8c6b-6b5d6b548771" providerId="ADAL" clId="{DCA25C97-5A95-43AB-82E4-4BCE417281BF}" dt="2019-08-19T21:40:43.454" v="589" actId="1076"/>
          <ac:spMkLst>
            <pc:docMk/>
            <pc:sldMk cId="351809660" sldId="1886"/>
            <ac:spMk id="35" creationId="{4ED90D0F-3928-4324-8305-6FD3E64271DA}"/>
          </ac:spMkLst>
        </pc:spChg>
        <pc:spChg chg="mod">
          <ac:chgData name="Peter De Tender" userId="b54b6209-5f27-411f-8c6b-6b5d6b548771" providerId="ADAL" clId="{DCA25C97-5A95-43AB-82E4-4BCE417281BF}" dt="2019-08-19T21:40:43.454" v="589" actId="1076"/>
          <ac:spMkLst>
            <pc:docMk/>
            <pc:sldMk cId="351809660" sldId="1886"/>
            <ac:spMk id="39" creationId="{EA6DDDEA-47D2-4095-8C42-B3E84A65A8DC}"/>
          </ac:spMkLst>
        </pc:spChg>
        <pc:spChg chg="mod">
          <ac:chgData name="Peter De Tender" userId="b54b6209-5f27-411f-8c6b-6b5d6b548771" providerId="ADAL" clId="{DCA25C97-5A95-43AB-82E4-4BCE417281BF}" dt="2019-08-19T21:40:47.791" v="590" actId="1076"/>
          <ac:spMkLst>
            <pc:docMk/>
            <pc:sldMk cId="351809660" sldId="1886"/>
            <ac:spMk id="41" creationId="{12F625C7-2236-44BF-8BE0-B3D88618C448}"/>
          </ac:spMkLst>
        </pc:spChg>
        <pc:cxnChg chg="mod">
          <ac:chgData name="Peter De Tender" userId="b54b6209-5f27-411f-8c6b-6b5d6b548771" providerId="ADAL" clId="{DCA25C97-5A95-43AB-82E4-4BCE417281BF}" dt="2019-08-19T21:39:44.991" v="578" actId="208"/>
          <ac:cxnSpMkLst>
            <pc:docMk/>
            <pc:sldMk cId="351809660" sldId="1886"/>
            <ac:cxnSpMk id="12" creationId="{644A6C32-992B-4A24-98A4-727F695DC7D8}"/>
          </ac:cxnSpMkLst>
        </pc:cxnChg>
        <pc:cxnChg chg="mod">
          <ac:chgData name="Peter De Tender" userId="b54b6209-5f27-411f-8c6b-6b5d6b548771" providerId="ADAL" clId="{DCA25C97-5A95-43AB-82E4-4BCE417281BF}" dt="2019-08-19T21:39:44.991" v="578" actId="208"/>
          <ac:cxnSpMkLst>
            <pc:docMk/>
            <pc:sldMk cId="351809660" sldId="1886"/>
            <ac:cxnSpMk id="13" creationId="{CAEBCC27-0AFF-4ABE-A225-4404515CC366}"/>
          </ac:cxnSpMkLst>
        </pc:cxnChg>
        <pc:cxnChg chg="mod">
          <ac:chgData name="Peter De Tender" userId="b54b6209-5f27-411f-8c6b-6b5d6b548771" providerId="ADAL" clId="{DCA25C97-5A95-43AB-82E4-4BCE417281BF}" dt="2019-08-19T21:39:44.991" v="578" actId="208"/>
          <ac:cxnSpMkLst>
            <pc:docMk/>
            <pc:sldMk cId="351809660" sldId="1886"/>
            <ac:cxnSpMk id="14" creationId="{F6F1459C-146C-479B-BA7D-25148F880EED}"/>
          </ac:cxnSpMkLst>
        </pc:cxnChg>
        <pc:cxnChg chg="mod">
          <ac:chgData name="Peter De Tender" userId="b54b6209-5f27-411f-8c6b-6b5d6b548771" providerId="ADAL" clId="{DCA25C97-5A95-43AB-82E4-4BCE417281BF}" dt="2019-08-19T21:39:44.991" v="578" actId="208"/>
          <ac:cxnSpMkLst>
            <pc:docMk/>
            <pc:sldMk cId="351809660" sldId="1886"/>
            <ac:cxnSpMk id="15" creationId="{8EDEEEA4-7276-4ADE-B52D-C9AE3D060AF6}"/>
          </ac:cxnSpMkLst>
        </pc:cxnChg>
        <pc:cxnChg chg="mod">
          <ac:chgData name="Peter De Tender" userId="b54b6209-5f27-411f-8c6b-6b5d6b548771" providerId="ADAL" clId="{DCA25C97-5A95-43AB-82E4-4BCE417281BF}" dt="2019-08-19T21:39:44.991" v="578" actId="208"/>
          <ac:cxnSpMkLst>
            <pc:docMk/>
            <pc:sldMk cId="351809660" sldId="1886"/>
            <ac:cxnSpMk id="16" creationId="{B7420453-514C-47BA-B2EC-12FD659660BE}"/>
          </ac:cxnSpMkLst>
        </pc:cxnChg>
        <pc:cxnChg chg="mod">
          <ac:chgData name="Peter De Tender" userId="b54b6209-5f27-411f-8c6b-6b5d6b548771" providerId="ADAL" clId="{DCA25C97-5A95-43AB-82E4-4BCE417281BF}" dt="2019-08-19T21:39:44.991" v="578" actId="208"/>
          <ac:cxnSpMkLst>
            <pc:docMk/>
            <pc:sldMk cId="351809660" sldId="1886"/>
            <ac:cxnSpMk id="17" creationId="{42C66937-A603-4611-B079-01B90F066480}"/>
          </ac:cxnSpMkLst>
        </pc:cxnChg>
        <pc:cxnChg chg="mod">
          <ac:chgData name="Peter De Tender" userId="b54b6209-5f27-411f-8c6b-6b5d6b548771" providerId="ADAL" clId="{DCA25C97-5A95-43AB-82E4-4BCE417281BF}" dt="2019-08-19T21:39:44.991" v="578" actId="208"/>
          <ac:cxnSpMkLst>
            <pc:docMk/>
            <pc:sldMk cId="351809660" sldId="1886"/>
            <ac:cxnSpMk id="18" creationId="{C8C79E75-C66B-4231-B23E-3FF260BFFB3C}"/>
          </ac:cxnSpMkLst>
        </pc:cxnChg>
        <pc:cxnChg chg="mod">
          <ac:chgData name="Peter De Tender" userId="b54b6209-5f27-411f-8c6b-6b5d6b548771" providerId="ADAL" clId="{DCA25C97-5A95-43AB-82E4-4BCE417281BF}" dt="2019-08-19T21:39:44.991" v="578" actId="208"/>
          <ac:cxnSpMkLst>
            <pc:docMk/>
            <pc:sldMk cId="351809660" sldId="1886"/>
            <ac:cxnSpMk id="19" creationId="{BC0FA306-366E-4107-9E0D-3118F87994FA}"/>
          </ac:cxnSpMkLst>
        </pc:cxnChg>
        <pc:cxnChg chg="mod">
          <ac:chgData name="Peter De Tender" userId="b54b6209-5f27-411f-8c6b-6b5d6b548771" providerId="ADAL" clId="{DCA25C97-5A95-43AB-82E4-4BCE417281BF}" dt="2019-08-19T21:39:44.991" v="578" actId="208"/>
          <ac:cxnSpMkLst>
            <pc:docMk/>
            <pc:sldMk cId="351809660" sldId="1886"/>
            <ac:cxnSpMk id="21" creationId="{ED7F51CA-5ED2-4AA8-93AB-F26F623418F5}"/>
          </ac:cxnSpMkLst>
        </pc:cxnChg>
        <pc:cxnChg chg="mod">
          <ac:chgData name="Peter De Tender" userId="b54b6209-5f27-411f-8c6b-6b5d6b548771" providerId="ADAL" clId="{DCA25C97-5A95-43AB-82E4-4BCE417281BF}" dt="2019-08-19T21:39:44.991" v="578" actId="208"/>
          <ac:cxnSpMkLst>
            <pc:docMk/>
            <pc:sldMk cId="351809660" sldId="1886"/>
            <ac:cxnSpMk id="24" creationId="{176D2B43-EC83-4474-8F70-3BA00A1E4695}"/>
          </ac:cxnSpMkLst>
        </pc:cxnChg>
      </pc:sldChg>
      <pc:sldChg chg="modSp del">
        <pc:chgData name="Peter De Tender" userId="b54b6209-5f27-411f-8c6b-6b5d6b548771" providerId="ADAL" clId="{DCA25C97-5A95-43AB-82E4-4BCE417281BF}" dt="2019-08-19T21:58:04.741" v="775" actId="2696"/>
        <pc:sldMkLst>
          <pc:docMk/>
          <pc:sldMk cId="755187135" sldId="1930"/>
        </pc:sldMkLst>
        <pc:spChg chg="mod">
          <ac:chgData name="Peter De Tender" userId="b54b6209-5f27-411f-8c6b-6b5d6b548771" providerId="ADAL" clId="{DCA25C97-5A95-43AB-82E4-4BCE417281BF}" dt="2019-08-19T21:56:30.041" v="774" actId="14"/>
          <ac:spMkLst>
            <pc:docMk/>
            <pc:sldMk cId="755187135" sldId="1930"/>
            <ac:spMk id="3" creationId="{A4B9FB8D-CCA1-47E8-B11A-519C3BCF3711}"/>
          </ac:spMkLst>
        </pc:spChg>
      </pc:sldChg>
      <pc:sldChg chg="del">
        <pc:chgData name="Peter De Tender" userId="b54b6209-5f27-411f-8c6b-6b5d6b548771" providerId="ADAL" clId="{DCA25C97-5A95-43AB-82E4-4BCE417281BF}" dt="2019-08-19T21:55:21.105" v="759" actId="2696"/>
        <pc:sldMkLst>
          <pc:docMk/>
          <pc:sldMk cId="3031227673" sldId="1939"/>
        </pc:sldMkLst>
      </pc:sldChg>
      <pc:sldChg chg="modSp">
        <pc:chgData name="Peter De Tender" userId="b54b6209-5f27-411f-8c6b-6b5d6b548771" providerId="ADAL" clId="{DCA25C97-5A95-43AB-82E4-4BCE417281BF}" dt="2019-08-19T21:18:42.695" v="121" actId="207"/>
        <pc:sldMkLst>
          <pc:docMk/>
          <pc:sldMk cId="1002515957" sldId="1954"/>
        </pc:sldMkLst>
        <pc:spChg chg="mod">
          <ac:chgData name="Peter De Tender" userId="b54b6209-5f27-411f-8c6b-6b5d6b548771" providerId="ADAL" clId="{DCA25C97-5A95-43AB-82E4-4BCE417281BF}" dt="2019-08-19T21:18:42.695" v="121" actId="207"/>
          <ac:spMkLst>
            <pc:docMk/>
            <pc:sldMk cId="1002515957" sldId="1954"/>
            <ac:spMk id="8" creationId="{E46D4076-0DF3-4E1E-BDF7-F8B3F2752683}"/>
          </ac:spMkLst>
        </pc:spChg>
        <pc:picChg chg="mod">
          <ac:chgData name="Peter De Tender" userId="b54b6209-5f27-411f-8c6b-6b5d6b548771" providerId="ADAL" clId="{DCA25C97-5A95-43AB-82E4-4BCE417281BF}" dt="2019-08-19T21:18:37.601" v="120" actId="208"/>
          <ac:picMkLst>
            <pc:docMk/>
            <pc:sldMk cId="1002515957" sldId="1954"/>
            <ac:picMk id="6" creationId="{1FB78822-B205-44F5-94A0-AA341E4F8C08}"/>
          </ac:picMkLst>
        </pc:picChg>
      </pc:sldChg>
      <pc:sldChg chg="modSp">
        <pc:chgData name="Peter De Tender" userId="b54b6209-5f27-411f-8c6b-6b5d6b548771" providerId="ADAL" clId="{DCA25C97-5A95-43AB-82E4-4BCE417281BF}" dt="2019-08-19T21:19:02.557" v="126" actId="1076"/>
        <pc:sldMkLst>
          <pc:docMk/>
          <pc:sldMk cId="729401042" sldId="1955"/>
        </pc:sldMkLst>
        <pc:spChg chg="mod">
          <ac:chgData name="Peter De Tender" userId="b54b6209-5f27-411f-8c6b-6b5d6b548771" providerId="ADAL" clId="{DCA25C97-5A95-43AB-82E4-4BCE417281BF}" dt="2019-08-19T21:19:02.557" v="126" actId="1076"/>
          <ac:spMkLst>
            <pc:docMk/>
            <pc:sldMk cId="729401042" sldId="1955"/>
            <ac:spMk id="3" creationId="{41BEF02E-274F-4B79-8B6D-3F03685B5D42}"/>
          </ac:spMkLst>
        </pc:spChg>
        <pc:picChg chg="mod">
          <ac:chgData name="Peter De Tender" userId="b54b6209-5f27-411f-8c6b-6b5d6b548771" providerId="ADAL" clId="{DCA25C97-5A95-43AB-82E4-4BCE417281BF}" dt="2019-08-19T21:18:53.279" v="123" actId="208"/>
          <ac:picMkLst>
            <pc:docMk/>
            <pc:sldMk cId="729401042" sldId="1955"/>
            <ac:picMk id="6" creationId="{93ED373C-DCF0-4E53-B54F-61F68E997C2D}"/>
          </ac:picMkLst>
        </pc:picChg>
      </pc:sldChg>
      <pc:sldChg chg="modSp">
        <pc:chgData name="Peter De Tender" userId="b54b6209-5f27-411f-8c6b-6b5d6b548771" providerId="ADAL" clId="{DCA25C97-5A95-43AB-82E4-4BCE417281BF}" dt="2019-08-19T21:20:35.229" v="208" actId="20577"/>
        <pc:sldMkLst>
          <pc:docMk/>
          <pc:sldMk cId="4078376061" sldId="1956"/>
        </pc:sldMkLst>
        <pc:spChg chg="mod">
          <ac:chgData name="Peter De Tender" userId="b54b6209-5f27-411f-8c6b-6b5d6b548771" providerId="ADAL" clId="{DCA25C97-5A95-43AB-82E4-4BCE417281BF}" dt="2019-08-19T21:20:35.229" v="208" actId="20577"/>
          <ac:spMkLst>
            <pc:docMk/>
            <pc:sldMk cId="4078376061" sldId="1956"/>
            <ac:spMk id="3" creationId="{F189455D-7C9F-41F0-9EC5-E0F03632424F}"/>
          </ac:spMkLst>
        </pc:spChg>
      </pc:sldChg>
      <pc:sldChg chg="modSp">
        <pc:chgData name="Peter De Tender" userId="b54b6209-5f27-411f-8c6b-6b5d6b548771" providerId="ADAL" clId="{DCA25C97-5A95-43AB-82E4-4BCE417281BF}" dt="2019-08-19T21:20:25.776" v="198" actId="20577"/>
        <pc:sldMkLst>
          <pc:docMk/>
          <pc:sldMk cId="2107704075" sldId="1957"/>
        </pc:sldMkLst>
        <pc:spChg chg="mod">
          <ac:chgData name="Peter De Tender" userId="b54b6209-5f27-411f-8c6b-6b5d6b548771" providerId="ADAL" clId="{DCA25C97-5A95-43AB-82E4-4BCE417281BF}" dt="2019-08-19T21:20:11.735" v="178" actId="20577"/>
          <ac:spMkLst>
            <pc:docMk/>
            <pc:sldMk cId="2107704075" sldId="1957"/>
            <ac:spMk id="2" creationId="{FAB140A8-9279-4346-BA6F-F3A1E704652B}"/>
          </ac:spMkLst>
        </pc:spChg>
        <pc:spChg chg="mod">
          <ac:chgData name="Peter De Tender" userId="b54b6209-5f27-411f-8c6b-6b5d6b548771" providerId="ADAL" clId="{DCA25C97-5A95-43AB-82E4-4BCE417281BF}" dt="2019-08-19T21:20:25.776" v="198" actId="20577"/>
          <ac:spMkLst>
            <pc:docMk/>
            <pc:sldMk cId="2107704075" sldId="1957"/>
            <ac:spMk id="3" creationId="{8E0AA982-A922-4854-BA4D-A5C074026536}"/>
          </ac:spMkLst>
        </pc:spChg>
      </pc:sldChg>
      <pc:sldChg chg="modSp">
        <pc:chgData name="Peter De Tender" userId="b54b6209-5f27-411f-8c6b-6b5d6b548771" providerId="ADAL" clId="{DCA25C97-5A95-43AB-82E4-4BCE417281BF}" dt="2019-08-19T21:28:04.553" v="349" actId="20577"/>
        <pc:sldMkLst>
          <pc:docMk/>
          <pc:sldMk cId="924646422" sldId="1960"/>
        </pc:sldMkLst>
        <pc:spChg chg="mod">
          <ac:chgData name="Peter De Tender" userId="b54b6209-5f27-411f-8c6b-6b5d6b548771" providerId="ADAL" clId="{DCA25C97-5A95-43AB-82E4-4BCE417281BF}" dt="2019-08-19T21:27:22.923" v="331" actId="6549"/>
          <ac:spMkLst>
            <pc:docMk/>
            <pc:sldMk cId="924646422" sldId="1960"/>
            <ac:spMk id="2" creationId="{C08277FC-A9D0-47D3-B74A-4192B859A1E0}"/>
          </ac:spMkLst>
        </pc:spChg>
        <pc:spChg chg="mod">
          <ac:chgData name="Peter De Tender" userId="b54b6209-5f27-411f-8c6b-6b5d6b548771" providerId="ADAL" clId="{DCA25C97-5A95-43AB-82E4-4BCE417281BF}" dt="2019-08-19T21:28:04.553" v="349" actId="20577"/>
          <ac:spMkLst>
            <pc:docMk/>
            <pc:sldMk cId="924646422" sldId="1960"/>
            <ac:spMk id="5" creationId="{18307DD7-D917-48B0-AA96-9753557DC735}"/>
          </ac:spMkLst>
        </pc:spChg>
      </pc:sldChg>
      <pc:sldChg chg="modSp">
        <pc:chgData name="Peter De Tender" userId="b54b6209-5f27-411f-8c6b-6b5d6b548771" providerId="ADAL" clId="{DCA25C97-5A95-43AB-82E4-4BCE417281BF}" dt="2019-08-19T21:29:10.903" v="391" actId="255"/>
        <pc:sldMkLst>
          <pc:docMk/>
          <pc:sldMk cId="2656319249" sldId="1961"/>
        </pc:sldMkLst>
        <pc:spChg chg="mod">
          <ac:chgData name="Peter De Tender" userId="b54b6209-5f27-411f-8c6b-6b5d6b548771" providerId="ADAL" clId="{DCA25C97-5A95-43AB-82E4-4BCE417281BF}" dt="2019-08-19T21:29:10.903" v="391" actId="255"/>
          <ac:spMkLst>
            <pc:docMk/>
            <pc:sldMk cId="2656319249" sldId="1961"/>
            <ac:spMk id="2" creationId="{E7FE19CD-AF3F-4337-9C16-FF8B020DCAB9}"/>
          </ac:spMkLst>
        </pc:spChg>
        <pc:spChg chg="mod">
          <ac:chgData name="Peter De Tender" userId="b54b6209-5f27-411f-8c6b-6b5d6b548771" providerId="ADAL" clId="{DCA25C97-5A95-43AB-82E4-4BCE417281BF}" dt="2019-08-19T21:28:53.197" v="380" actId="207"/>
          <ac:spMkLst>
            <pc:docMk/>
            <pc:sldMk cId="2656319249" sldId="1961"/>
            <ac:spMk id="3" creationId="{AC50CA3F-5992-487A-93F4-F47E921BB377}"/>
          </ac:spMkLst>
        </pc:spChg>
        <pc:picChg chg="mod">
          <ac:chgData name="Peter De Tender" userId="b54b6209-5f27-411f-8c6b-6b5d6b548771" providerId="ADAL" clId="{DCA25C97-5A95-43AB-82E4-4BCE417281BF}" dt="2019-08-19T21:28:58.762" v="381" actId="208"/>
          <ac:picMkLst>
            <pc:docMk/>
            <pc:sldMk cId="2656319249" sldId="1961"/>
            <ac:picMk id="5" creationId="{CF3E6324-CA2C-428B-8133-F830A46B8DC2}"/>
          </ac:picMkLst>
        </pc:picChg>
      </pc:sldChg>
      <pc:sldChg chg="modSp">
        <pc:chgData name="Peter De Tender" userId="b54b6209-5f27-411f-8c6b-6b5d6b548771" providerId="ADAL" clId="{DCA25C97-5A95-43AB-82E4-4BCE417281BF}" dt="2019-08-19T21:29:29.541" v="394" actId="208"/>
        <pc:sldMkLst>
          <pc:docMk/>
          <pc:sldMk cId="566467108" sldId="1962"/>
        </pc:sldMkLst>
        <pc:spChg chg="mod">
          <ac:chgData name="Peter De Tender" userId="b54b6209-5f27-411f-8c6b-6b5d6b548771" providerId="ADAL" clId="{DCA25C97-5A95-43AB-82E4-4BCE417281BF}" dt="2019-08-19T21:29:21.928" v="392" actId="255"/>
          <ac:spMkLst>
            <pc:docMk/>
            <pc:sldMk cId="566467108" sldId="1962"/>
            <ac:spMk id="2" creationId="{93FDE1F2-DFDF-4B5E-8359-2B03A8A91C72}"/>
          </ac:spMkLst>
        </pc:spChg>
        <pc:spChg chg="mod">
          <ac:chgData name="Peter De Tender" userId="b54b6209-5f27-411f-8c6b-6b5d6b548771" providerId="ADAL" clId="{DCA25C97-5A95-43AB-82E4-4BCE417281BF}" dt="2019-08-19T21:29:26.283" v="393" actId="207"/>
          <ac:spMkLst>
            <pc:docMk/>
            <pc:sldMk cId="566467108" sldId="1962"/>
            <ac:spMk id="6" creationId="{AA0DBC4C-36CC-4EF4-B834-7A651D1BD225}"/>
          </ac:spMkLst>
        </pc:spChg>
        <pc:picChg chg="mod">
          <ac:chgData name="Peter De Tender" userId="b54b6209-5f27-411f-8c6b-6b5d6b548771" providerId="ADAL" clId="{DCA25C97-5A95-43AB-82E4-4BCE417281BF}" dt="2019-08-19T21:29:29.541" v="394" actId="208"/>
          <ac:picMkLst>
            <pc:docMk/>
            <pc:sldMk cId="566467108" sldId="1962"/>
            <ac:picMk id="5" creationId="{92FA8E3D-7A5C-4F04-8126-762FDC7C86EC}"/>
          </ac:picMkLst>
        </pc:picChg>
      </pc:sldChg>
      <pc:sldChg chg="delSp modSp">
        <pc:chgData name="Peter De Tender" userId="b54b6209-5f27-411f-8c6b-6b5d6b548771" providerId="ADAL" clId="{DCA25C97-5A95-43AB-82E4-4BCE417281BF}" dt="2019-08-19T21:21:11.400" v="215" actId="208"/>
        <pc:sldMkLst>
          <pc:docMk/>
          <pc:sldMk cId="1656843995" sldId="1964"/>
        </pc:sldMkLst>
        <pc:spChg chg="mod">
          <ac:chgData name="Peter De Tender" userId="b54b6209-5f27-411f-8c6b-6b5d6b548771" providerId="ADAL" clId="{DCA25C97-5A95-43AB-82E4-4BCE417281BF}" dt="2019-08-19T21:20:47.885" v="209" actId="255"/>
          <ac:spMkLst>
            <pc:docMk/>
            <pc:sldMk cId="1656843995" sldId="1964"/>
            <ac:spMk id="2" creationId="{700328D2-2C26-4A77-A2D5-8633BE73FB02}"/>
          </ac:spMkLst>
        </pc:spChg>
        <pc:spChg chg="mod">
          <ac:chgData name="Peter De Tender" userId="b54b6209-5f27-411f-8c6b-6b5d6b548771" providerId="ADAL" clId="{DCA25C97-5A95-43AB-82E4-4BCE417281BF}" dt="2019-08-19T21:21:03.133" v="212" actId="404"/>
          <ac:spMkLst>
            <pc:docMk/>
            <pc:sldMk cId="1656843995" sldId="1964"/>
            <ac:spMk id="3" creationId="{D3CFB551-36C4-4255-8E6E-1287A60F4268}"/>
          </ac:spMkLst>
        </pc:spChg>
        <pc:spChg chg="del">
          <ac:chgData name="Peter De Tender" userId="b54b6209-5f27-411f-8c6b-6b5d6b548771" providerId="ADAL" clId="{DCA25C97-5A95-43AB-82E4-4BCE417281BF}" dt="2019-08-19T21:20:54.794" v="210" actId="478"/>
          <ac:spMkLst>
            <pc:docMk/>
            <pc:sldMk cId="1656843995" sldId="1964"/>
            <ac:spMk id="5" creationId="{ECAD5947-CA94-43F2-948E-C76C9D5CDCED}"/>
          </ac:spMkLst>
        </pc:spChg>
        <pc:picChg chg="mod">
          <ac:chgData name="Peter De Tender" userId="b54b6209-5f27-411f-8c6b-6b5d6b548771" providerId="ADAL" clId="{DCA25C97-5A95-43AB-82E4-4BCE417281BF}" dt="2019-08-19T21:21:11.400" v="215" actId="208"/>
          <ac:picMkLst>
            <pc:docMk/>
            <pc:sldMk cId="1656843995" sldId="1964"/>
            <ac:picMk id="4" creationId="{BBA0B416-F6A5-4F89-9315-1C4F64287EF6}"/>
          </ac:picMkLst>
        </pc:picChg>
      </pc:sldChg>
      <pc:sldChg chg="addSp delSp modSp">
        <pc:chgData name="Peter De Tender" userId="b54b6209-5f27-411f-8c6b-6b5d6b548771" providerId="ADAL" clId="{DCA25C97-5A95-43AB-82E4-4BCE417281BF}" dt="2019-08-19T21:21:50.996" v="221"/>
        <pc:sldMkLst>
          <pc:docMk/>
          <pc:sldMk cId="3891926922" sldId="1965"/>
        </pc:sldMkLst>
        <pc:spChg chg="mod">
          <ac:chgData name="Peter De Tender" userId="b54b6209-5f27-411f-8c6b-6b5d6b548771" providerId="ADAL" clId="{DCA25C97-5A95-43AB-82E4-4BCE417281BF}" dt="2019-08-19T21:21:30.570" v="216" actId="255"/>
          <ac:spMkLst>
            <pc:docMk/>
            <pc:sldMk cId="3891926922" sldId="1965"/>
            <ac:spMk id="2" creationId="{F77D0BCA-0004-4618-8BBF-57DD2B937132}"/>
          </ac:spMkLst>
        </pc:spChg>
        <pc:spChg chg="mod">
          <ac:chgData name="Peter De Tender" userId="b54b6209-5f27-411f-8c6b-6b5d6b548771" providerId="ADAL" clId="{DCA25C97-5A95-43AB-82E4-4BCE417281BF}" dt="2019-08-19T21:21:41.374" v="219" actId="207"/>
          <ac:spMkLst>
            <pc:docMk/>
            <pc:sldMk cId="3891926922" sldId="1965"/>
            <ac:spMk id="3" creationId="{D45AC3BE-B41A-4BCF-8070-EF202FBDB2BD}"/>
          </ac:spMkLst>
        </pc:spChg>
        <pc:spChg chg="del">
          <ac:chgData name="Peter De Tender" userId="b54b6209-5f27-411f-8c6b-6b5d6b548771" providerId="ADAL" clId="{DCA25C97-5A95-43AB-82E4-4BCE417281BF}" dt="2019-08-19T21:21:35.666" v="217" actId="478"/>
          <ac:spMkLst>
            <pc:docMk/>
            <pc:sldMk cId="3891926922" sldId="1965"/>
            <ac:spMk id="5" creationId="{10DE39CD-10F5-4C68-8362-EB0269AE13CB}"/>
          </ac:spMkLst>
        </pc:spChg>
        <pc:picChg chg="del">
          <ac:chgData name="Peter De Tender" userId="b54b6209-5f27-411f-8c6b-6b5d6b548771" providerId="ADAL" clId="{DCA25C97-5A95-43AB-82E4-4BCE417281BF}" dt="2019-08-19T21:21:48.449" v="220" actId="478"/>
          <ac:picMkLst>
            <pc:docMk/>
            <pc:sldMk cId="3891926922" sldId="1965"/>
            <ac:picMk id="4" creationId="{1BC7BC15-6BD9-42B5-976E-4C892FFBBAFF}"/>
          </ac:picMkLst>
        </pc:picChg>
        <pc:picChg chg="add">
          <ac:chgData name="Peter De Tender" userId="b54b6209-5f27-411f-8c6b-6b5d6b548771" providerId="ADAL" clId="{DCA25C97-5A95-43AB-82E4-4BCE417281BF}" dt="2019-08-19T21:21:50.996" v="221"/>
          <ac:picMkLst>
            <pc:docMk/>
            <pc:sldMk cId="3891926922" sldId="1965"/>
            <ac:picMk id="6" creationId="{8E7053C1-F8EA-4927-949D-FA41D8B7DBB4}"/>
          </ac:picMkLst>
        </pc:picChg>
      </pc:sldChg>
      <pc:sldChg chg="modSp">
        <pc:chgData name="Peter De Tender" userId="b54b6209-5f27-411f-8c6b-6b5d6b548771" providerId="ADAL" clId="{DCA25C97-5A95-43AB-82E4-4BCE417281BF}" dt="2019-08-19T21:22:31.665" v="231" actId="208"/>
        <pc:sldMkLst>
          <pc:docMk/>
          <pc:sldMk cId="1856010568" sldId="1966"/>
        </pc:sldMkLst>
        <pc:spChg chg="mod">
          <ac:chgData name="Peter De Tender" userId="b54b6209-5f27-411f-8c6b-6b5d6b548771" providerId="ADAL" clId="{DCA25C97-5A95-43AB-82E4-4BCE417281BF}" dt="2019-08-19T21:22:03.697" v="222" actId="255"/>
          <ac:spMkLst>
            <pc:docMk/>
            <pc:sldMk cId="1856010568" sldId="1966"/>
            <ac:spMk id="2" creationId="{10CEE1D2-4D8D-49A3-88EF-37AE0EAF793D}"/>
          </ac:spMkLst>
        </pc:spChg>
        <pc:spChg chg="mod">
          <ac:chgData name="Peter De Tender" userId="b54b6209-5f27-411f-8c6b-6b5d6b548771" providerId="ADAL" clId="{DCA25C97-5A95-43AB-82E4-4BCE417281BF}" dt="2019-08-19T21:22:26.588" v="230" actId="207"/>
          <ac:spMkLst>
            <pc:docMk/>
            <pc:sldMk cId="1856010568" sldId="1966"/>
            <ac:spMk id="3" creationId="{CFAA74B7-4C38-4D12-9AEF-2A8B41A9FDFB}"/>
          </ac:spMkLst>
        </pc:spChg>
        <pc:picChg chg="mod">
          <ac:chgData name="Peter De Tender" userId="b54b6209-5f27-411f-8c6b-6b5d6b548771" providerId="ADAL" clId="{DCA25C97-5A95-43AB-82E4-4BCE417281BF}" dt="2019-08-19T21:22:31.665" v="231" actId="208"/>
          <ac:picMkLst>
            <pc:docMk/>
            <pc:sldMk cId="1856010568" sldId="1966"/>
            <ac:picMk id="6" creationId="{79025992-FC97-43BD-8359-3AFF08991DC2}"/>
          </ac:picMkLst>
        </pc:picChg>
      </pc:sldChg>
      <pc:sldChg chg="modSp">
        <pc:chgData name="Peter De Tender" userId="b54b6209-5f27-411f-8c6b-6b5d6b548771" providerId="ADAL" clId="{DCA25C97-5A95-43AB-82E4-4BCE417281BF}" dt="2019-08-19T21:23:06.476" v="238" actId="208"/>
        <pc:sldMkLst>
          <pc:docMk/>
          <pc:sldMk cId="2980658447" sldId="1967"/>
        </pc:sldMkLst>
        <pc:spChg chg="mod">
          <ac:chgData name="Peter De Tender" userId="b54b6209-5f27-411f-8c6b-6b5d6b548771" providerId="ADAL" clId="{DCA25C97-5A95-43AB-82E4-4BCE417281BF}" dt="2019-08-19T21:22:43.319" v="232" actId="255"/>
          <ac:spMkLst>
            <pc:docMk/>
            <pc:sldMk cId="2980658447" sldId="1967"/>
            <ac:spMk id="2" creationId="{10CEE1D2-4D8D-49A3-88EF-37AE0EAF793D}"/>
          </ac:spMkLst>
        </pc:spChg>
        <pc:spChg chg="mod">
          <ac:chgData name="Peter De Tender" userId="b54b6209-5f27-411f-8c6b-6b5d6b548771" providerId="ADAL" clId="{DCA25C97-5A95-43AB-82E4-4BCE417281BF}" dt="2019-08-19T21:23:02.247" v="237" actId="207"/>
          <ac:spMkLst>
            <pc:docMk/>
            <pc:sldMk cId="2980658447" sldId="1967"/>
            <ac:spMk id="3" creationId="{CFAA74B7-4C38-4D12-9AEF-2A8B41A9FDFB}"/>
          </ac:spMkLst>
        </pc:spChg>
        <pc:picChg chg="mod">
          <ac:chgData name="Peter De Tender" userId="b54b6209-5f27-411f-8c6b-6b5d6b548771" providerId="ADAL" clId="{DCA25C97-5A95-43AB-82E4-4BCE417281BF}" dt="2019-08-19T21:23:06.476" v="238" actId="208"/>
          <ac:picMkLst>
            <pc:docMk/>
            <pc:sldMk cId="2980658447" sldId="1967"/>
            <ac:picMk id="6" creationId="{3F0D0650-3CF4-434D-B5C8-AD3C52DD9309}"/>
          </ac:picMkLst>
        </pc:picChg>
      </pc:sldChg>
      <pc:sldChg chg="modSp">
        <pc:chgData name="Peter De Tender" userId="b54b6209-5f27-411f-8c6b-6b5d6b548771" providerId="ADAL" clId="{DCA25C97-5A95-43AB-82E4-4BCE417281BF}" dt="2019-08-19T21:23:36.234" v="242" actId="207"/>
        <pc:sldMkLst>
          <pc:docMk/>
          <pc:sldMk cId="2478753840" sldId="1968"/>
        </pc:sldMkLst>
        <pc:spChg chg="mod">
          <ac:chgData name="Peter De Tender" userId="b54b6209-5f27-411f-8c6b-6b5d6b548771" providerId="ADAL" clId="{DCA25C97-5A95-43AB-82E4-4BCE417281BF}" dt="2019-08-19T21:23:18.594" v="239" actId="255"/>
          <ac:spMkLst>
            <pc:docMk/>
            <pc:sldMk cId="2478753840" sldId="1968"/>
            <ac:spMk id="2" creationId="{D138C7D2-1758-4219-AD5E-51D6413A9363}"/>
          </ac:spMkLst>
        </pc:spChg>
        <pc:spChg chg="mod">
          <ac:chgData name="Peter De Tender" userId="b54b6209-5f27-411f-8c6b-6b5d6b548771" providerId="ADAL" clId="{DCA25C97-5A95-43AB-82E4-4BCE417281BF}" dt="2019-08-19T21:23:36.234" v="242" actId="207"/>
          <ac:spMkLst>
            <pc:docMk/>
            <pc:sldMk cId="2478753840" sldId="1968"/>
            <ac:spMk id="9" creationId="{43C3F6A2-E356-4321-A7FD-57BC0F3F4DA9}"/>
          </ac:spMkLst>
        </pc:spChg>
        <pc:picChg chg="mod">
          <ac:chgData name="Peter De Tender" userId="b54b6209-5f27-411f-8c6b-6b5d6b548771" providerId="ADAL" clId="{DCA25C97-5A95-43AB-82E4-4BCE417281BF}" dt="2019-08-19T21:23:26.035" v="241" actId="208"/>
          <ac:picMkLst>
            <pc:docMk/>
            <pc:sldMk cId="2478753840" sldId="1968"/>
            <ac:picMk id="6" creationId="{E1D24AB3-9051-4208-89FC-BA3EDF8AD90A}"/>
          </ac:picMkLst>
        </pc:picChg>
      </pc:sldChg>
      <pc:sldChg chg="modSp">
        <pc:chgData name="Peter De Tender" userId="b54b6209-5f27-411f-8c6b-6b5d6b548771" providerId="ADAL" clId="{DCA25C97-5A95-43AB-82E4-4BCE417281BF}" dt="2019-08-19T21:23:56.702" v="245" actId="207"/>
        <pc:sldMkLst>
          <pc:docMk/>
          <pc:sldMk cId="1625012164" sldId="1969"/>
        </pc:sldMkLst>
        <pc:spChg chg="mod">
          <ac:chgData name="Peter De Tender" userId="b54b6209-5f27-411f-8c6b-6b5d6b548771" providerId="ADAL" clId="{DCA25C97-5A95-43AB-82E4-4BCE417281BF}" dt="2019-08-19T21:23:46.076" v="243" actId="255"/>
          <ac:spMkLst>
            <pc:docMk/>
            <pc:sldMk cId="1625012164" sldId="1969"/>
            <ac:spMk id="2" creationId="{32CCE587-E24C-4A9F-B2C0-4376715CD1B5}"/>
          </ac:spMkLst>
        </pc:spChg>
        <pc:spChg chg="mod">
          <ac:chgData name="Peter De Tender" userId="b54b6209-5f27-411f-8c6b-6b5d6b548771" providerId="ADAL" clId="{DCA25C97-5A95-43AB-82E4-4BCE417281BF}" dt="2019-08-19T21:23:56.702" v="245" actId="207"/>
          <ac:spMkLst>
            <pc:docMk/>
            <pc:sldMk cId="1625012164" sldId="1969"/>
            <ac:spMk id="3" creationId="{126F82A8-F245-4944-A110-CF73C44A103F}"/>
          </ac:spMkLst>
        </pc:spChg>
        <pc:picChg chg="mod">
          <ac:chgData name="Peter De Tender" userId="b54b6209-5f27-411f-8c6b-6b5d6b548771" providerId="ADAL" clId="{DCA25C97-5A95-43AB-82E4-4BCE417281BF}" dt="2019-08-19T21:23:52.307" v="244" actId="208"/>
          <ac:picMkLst>
            <pc:docMk/>
            <pc:sldMk cId="1625012164" sldId="1969"/>
            <ac:picMk id="6" creationId="{EAF9AC0E-2D4B-4555-A493-6BE6D1766AE6}"/>
          </ac:picMkLst>
        </pc:picChg>
      </pc:sldChg>
      <pc:sldChg chg="modSp">
        <pc:chgData name="Peter De Tender" userId="b54b6209-5f27-411f-8c6b-6b5d6b548771" providerId="ADAL" clId="{DCA25C97-5A95-43AB-82E4-4BCE417281BF}" dt="2019-08-19T21:24:43.120" v="261" actId="20577"/>
        <pc:sldMkLst>
          <pc:docMk/>
          <pc:sldMk cId="3795415800" sldId="1970"/>
        </pc:sldMkLst>
        <pc:spChg chg="mod">
          <ac:chgData name="Peter De Tender" userId="b54b6209-5f27-411f-8c6b-6b5d6b548771" providerId="ADAL" clId="{DCA25C97-5A95-43AB-82E4-4BCE417281BF}" dt="2019-08-19T21:24:07.228" v="246" actId="255"/>
          <ac:spMkLst>
            <pc:docMk/>
            <pc:sldMk cId="3795415800" sldId="1970"/>
            <ac:spMk id="2" creationId="{1A3FA4E6-2C2E-44DF-A65D-155579918E5B}"/>
          </ac:spMkLst>
        </pc:spChg>
        <pc:spChg chg="mod">
          <ac:chgData name="Peter De Tender" userId="b54b6209-5f27-411f-8c6b-6b5d6b548771" providerId="ADAL" clId="{DCA25C97-5A95-43AB-82E4-4BCE417281BF}" dt="2019-08-19T21:24:43.120" v="261" actId="20577"/>
          <ac:spMkLst>
            <pc:docMk/>
            <pc:sldMk cId="3795415800" sldId="1970"/>
            <ac:spMk id="4" creationId="{21D84775-D1F4-4EAC-8384-407146967FB7}"/>
          </ac:spMkLst>
        </pc:spChg>
      </pc:sldChg>
      <pc:sldChg chg="modSp">
        <pc:chgData name="Peter De Tender" userId="b54b6209-5f27-411f-8c6b-6b5d6b548771" providerId="ADAL" clId="{DCA25C97-5A95-43AB-82E4-4BCE417281BF}" dt="2019-08-19T21:30:21.614" v="456" actId="208"/>
        <pc:sldMkLst>
          <pc:docMk/>
          <pc:sldMk cId="1911344470" sldId="1971"/>
        </pc:sldMkLst>
        <pc:spChg chg="mod">
          <ac:chgData name="Peter De Tender" userId="b54b6209-5f27-411f-8c6b-6b5d6b548771" providerId="ADAL" clId="{DCA25C97-5A95-43AB-82E4-4BCE417281BF}" dt="2019-08-19T21:30:06.797" v="452" actId="255"/>
          <ac:spMkLst>
            <pc:docMk/>
            <pc:sldMk cId="1911344470" sldId="1971"/>
            <ac:spMk id="2" creationId="{69BE9965-9E0A-4624-B27A-3AFA776AE475}"/>
          </ac:spMkLst>
        </pc:spChg>
        <pc:spChg chg="mod">
          <ac:chgData name="Peter De Tender" userId="b54b6209-5f27-411f-8c6b-6b5d6b548771" providerId="ADAL" clId="{DCA25C97-5A95-43AB-82E4-4BCE417281BF}" dt="2019-08-19T21:30:16.655" v="455" actId="14100"/>
          <ac:spMkLst>
            <pc:docMk/>
            <pc:sldMk cId="1911344470" sldId="1971"/>
            <ac:spMk id="3" creationId="{1A3B99D7-4CF2-4FD0-A928-90CABA499964}"/>
          </ac:spMkLst>
        </pc:spChg>
        <pc:picChg chg="mod">
          <ac:chgData name="Peter De Tender" userId="b54b6209-5f27-411f-8c6b-6b5d6b548771" providerId="ADAL" clId="{DCA25C97-5A95-43AB-82E4-4BCE417281BF}" dt="2019-08-19T21:30:21.614" v="456" actId="208"/>
          <ac:picMkLst>
            <pc:docMk/>
            <pc:sldMk cId="1911344470" sldId="1971"/>
            <ac:picMk id="5" creationId="{8118F81D-9B2B-49B6-B063-CA5D069A6060}"/>
          </ac:picMkLst>
        </pc:picChg>
      </pc:sldChg>
      <pc:sldChg chg="modSp">
        <pc:chgData name="Peter De Tender" userId="b54b6209-5f27-411f-8c6b-6b5d6b548771" providerId="ADAL" clId="{DCA25C97-5A95-43AB-82E4-4BCE417281BF}" dt="2019-08-19T21:30:46.662" v="466" actId="20577"/>
        <pc:sldMkLst>
          <pc:docMk/>
          <pc:sldMk cId="1599571235" sldId="1972"/>
        </pc:sldMkLst>
        <pc:spChg chg="mod">
          <ac:chgData name="Peter De Tender" userId="b54b6209-5f27-411f-8c6b-6b5d6b548771" providerId="ADAL" clId="{DCA25C97-5A95-43AB-82E4-4BCE417281BF}" dt="2019-08-19T21:30:46.662" v="466" actId="20577"/>
          <ac:spMkLst>
            <pc:docMk/>
            <pc:sldMk cId="1599571235" sldId="1972"/>
            <ac:spMk id="2" creationId="{64477D57-E689-473E-941C-64123A7052EF}"/>
          </ac:spMkLst>
        </pc:spChg>
        <pc:picChg chg="mod">
          <ac:chgData name="Peter De Tender" userId="b54b6209-5f27-411f-8c6b-6b5d6b548771" providerId="ADAL" clId="{DCA25C97-5A95-43AB-82E4-4BCE417281BF}" dt="2019-08-19T21:30:36.847" v="458" actId="208"/>
          <ac:picMkLst>
            <pc:docMk/>
            <pc:sldMk cId="1599571235" sldId="1972"/>
            <ac:picMk id="8" creationId="{427262F2-BB61-488D-BA45-58D2671B16E6}"/>
          </ac:picMkLst>
        </pc:picChg>
        <pc:picChg chg="mod">
          <ac:chgData name="Peter De Tender" userId="b54b6209-5f27-411f-8c6b-6b5d6b548771" providerId="ADAL" clId="{DCA25C97-5A95-43AB-82E4-4BCE417281BF}" dt="2019-08-19T21:30:39.218" v="459" actId="208"/>
          <ac:picMkLst>
            <pc:docMk/>
            <pc:sldMk cId="1599571235" sldId="1972"/>
            <ac:picMk id="10" creationId="{AD2AE1F1-3E69-4D20-830F-D3D037831EE7}"/>
          </ac:picMkLst>
        </pc:picChg>
      </pc:sldChg>
      <pc:sldChg chg="modSp">
        <pc:chgData name="Peter De Tender" userId="b54b6209-5f27-411f-8c6b-6b5d6b548771" providerId="ADAL" clId="{DCA25C97-5A95-43AB-82E4-4BCE417281BF}" dt="2019-08-19T21:31:15.849" v="475" actId="208"/>
        <pc:sldMkLst>
          <pc:docMk/>
          <pc:sldMk cId="2221903896" sldId="1974"/>
        </pc:sldMkLst>
        <pc:spChg chg="mod">
          <ac:chgData name="Peter De Tender" userId="b54b6209-5f27-411f-8c6b-6b5d6b548771" providerId="ADAL" clId="{DCA25C97-5A95-43AB-82E4-4BCE417281BF}" dt="2019-08-19T21:30:56.288" v="467" actId="255"/>
          <ac:spMkLst>
            <pc:docMk/>
            <pc:sldMk cId="2221903896" sldId="1974"/>
            <ac:spMk id="2" creationId="{216F76B6-0560-427D-8789-9A23F71A235D}"/>
          </ac:spMkLst>
        </pc:spChg>
        <pc:spChg chg="mod">
          <ac:chgData name="Peter De Tender" userId="b54b6209-5f27-411f-8c6b-6b5d6b548771" providerId="ADAL" clId="{DCA25C97-5A95-43AB-82E4-4BCE417281BF}" dt="2019-08-19T21:31:02.747" v="468" actId="113"/>
          <ac:spMkLst>
            <pc:docMk/>
            <pc:sldMk cId="2221903896" sldId="1974"/>
            <ac:spMk id="3" creationId="{DC3596EA-E9C9-4497-9DA0-57F0A9216A17}"/>
          </ac:spMkLst>
        </pc:spChg>
        <pc:spChg chg="mod">
          <ac:chgData name="Peter De Tender" userId="b54b6209-5f27-411f-8c6b-6b5d6b548771" providerId="ADAL" clId="{DCA25C97-5A95-43AB-82E4-4BCE417281BF}" dt="2019-08-19T21:31:07.874" v="473" actId="6549"/>
          <ac:spMkLst>
            <pc:docMk/>
            <pc:sldMk cId="2221903896" sldId="1974"/>
            <ac:spMk id="8" creationId="{0C80B2C8-57D3-4361-956E-59A2B11826E1}"/>
          </ac:spMkLst>
        </pc:spChg>
        <pc:picChg chg="mod">
          <ac:chgData name="Peter De Tender" userId="b54b6209-5f27-411f-8c6b-6b5d6b548771" providerId="ADAL" clId="{DCA25C97-5A95-43AB-82E4-4BCE417281BF}" dt="2019-08-19T21:31:13.177" v="474" actId="208"/>
          <ac:picMkLst>
            <pc:docMk/>
            <pc:sldMk cId="2221903896" sldId="1974"/>
            <ac:picMk id="5" creationId="{A07FBC3B-6195-43FA-B741-9A87B7228E25}"/>
          </ac:picMkLst>
        </pc:picChg>
        <pc:picChg chg="mod">
          <ac:chgData name="Peter De Tender" userId="b54b6209-5f27-411f-8c6b-6b5d6b548771" providerId="ADAL" clId="{DCA25C97-5A95-43AB-82E4-4BCE417281BF}" dt="2019-08-19T21:31:15.849" v="475" actId="208"/>
          <ac:picMkLst>
            <pc:docMk/>
            <pc:sldMk cId="2221903896" sldId="1974"/>
            <ac:picMk id="7" creationId="{67C34EC5-D0F7-4EAB-BBCC-7C2210CCCBAF}"/>
          </ac:picMkLst>
        </pc:picChg>
      </pc:sldChg>
      <pc:sldChg chg="modSp">
        <pc:chgData name="Peter De Tender" userId="b54b6209-5f27-411f-8c6b-6b5d6b548771" providerId="ADAL" clId="{DCA25C97-5A95-43AB-82E4-4BCE417281BF}" dt="2019-08-19T21:28:17.601" v="351" actId="208"/>
        <pc:sldMkLst>
          <pc:docMk/>
          <pc:sldMk cId="1405603520" sldId="1996"/>
        </pc:sldMkLst>
        <pc:spChg chg="mod">
          <ac:chgData name="Peter De Tender" userId="b54b6209-5f27-411f-8c6b-6b5d6b548771" providerId="ADAL" clId="{DCA25C97-5A95-43AB-82E4-4BCE417281BF}" dt="2019-08-19T21:28:12.600" v="350" actId="20577"/>
          <ac:spMkLst>
            <pc:docMk/>
            <pc:sldMk cId="1405603520" sldId="1996"/>
            <ac:spMk id="3" creationId="{B17EB584-F697-4385-9859-F1ED737422FF}"/>
          </ac:spMkLst>
        </pc:spChg>
        <pc:picChg chg="mod">
          <ac:chgData name="Peter De Tender" userId="b54b6209-5f27-411f-8c6b-6b5d6b548771" providerId="ADAL" clId="{DCA25C97-5A95-43AB-82E4-4BCE417281BF}" dt="2019-08-19T21:28:17.601" v="351" actId="208"/>
          <ac:picMkLst>
            <pc:docMk/>
            <pc:sldMk cId="1405603520" sldId="1996"/>
            <ac:picMk id="4" creationId="{66933B3E-9787-41F9-8A9F-C1C443BABA0E}"/>
          </ac:picMkLst>
        </pc:picChg>
      </pc:sldChg>
      <pc:sldChg chg="modSp del">
        <pc:chgData name="Peter De Tender" userId="b54b6209-5f27-411f-8c6b-6b5d6b548771" providerId="ADAL" clId="{DCA25C97-5A95-43AB-82E4-4BCE417281BF}" dt="2019-08-19T21:44:52.105" v="627" actId="108"/>
        <pc:sldMkLst>
          <pc:docMk/>
          <pc:sldMk cId="2346677357" sldId="2206"/>
        </pc:sldMkLst>
        <pc:spChg chg="mod">
          <ac:chgData name="Peter De Tender" userId="b54b6209-5f27-411f-8c6b-6b5d6b548771" providerId="ADAL" clId="{DCA25C97-5A95-43AB-82E4-4BCE417281BF}" dt="2019-08-19T21:44:52.105" v="627" actId="108"/>
          <ac:spMkLst>
            <pc:docMk/>
            <pc:sldMk cId="2346677357" sldId="2206"/>
            <ac:spMk id="24" creationId="{26D36F9B-478B-48F8-B255-9DD89931547E}"/>
          </ac:spMkLst>
        </pc:spChg>
      </pc:sldChg>
      <pc:sldChg chg="delSp modSp del">
        <pc:chgData name="Peter De Tender" userId="b54b6209-5f27-411f-8c6b-6b5d6b548771" providerId="ADAL" clId="{DCA25C97-5A95-43AB-82E4-4BCE417281BF}" dt="2019-08-19T22:04:04.506" v="939" actId="2696"/>
        <pc:sldMkLst>
          <pc:docMk/>
          <pc:sldMk cId="897856699" sldId="2297"/>
        </pc:sldMkLst>
        <pc:spChg chg="mod">
          <ac:chgData name="Peter De Tender" userId="b54b6209-5f27-411f-8c6b-6b5d6b548771" providerId="ADAL" clId="{DCA25C97-5A95-43AB-82E4-4BCE417281BF}" dt="2019-08-19T21:58:47.444" v="778" actId="207"/>
          <ac:spMkLst>
            <pc:docMk/>
            <pc:sldMk cId="897856699" sldId="2297"/>
            <ac:spMk id="17" creationId="{FE81F947-10B3-4EC9-8D16-E3FB23CA06BD}"/>
          </ac:spMkLst>
        </pc:spChg>
        <pc:spChg chg="mod">
          <ac:chgData name="Peter De Tender" userId="b54b6209-5f27-411f-8c6b-6b5d6b548771" providerId="ADAL" clId="{DCA25C97-5A95-43AB-82E4-4BCE417281BF}" dt="2019-08-19T21:58:50.699" v="779" actId="108"/>
          <ac:spMkLst>
            <pc:docMk/>
            <pc:sldMk cId="897856699" sldId="2297"/>
            <ac:spMk id="18" creationId="{42E38B90-3B1B-4A2B-B7D5-777663C05886}"/>
          </ac:spMkLst>
        </pc:spChg>
        <pc:spChg chg="mod">
          <ac:chgData name="Peter De Tender" userId="b54b6209-5f27-411f-8c6b-6b5d6b548771" providerId="ADAL" clId="{DCA25C97-5A95-43AB-82E4-4BCE417281BF}" dt="2019-08-19T21:58:51.775" v="780" actId="108"/>
          <ac:spMkLst>
            <pc:docMk/>
            <pc:sldMk cId="897856699" sldId="2297"/>
            <ac:spMk id="19" creationId="{2534D731-23CF-4B51-A66E-06B7CC7982D8}"/>
          </ac:spMkLst>
        </pc:spChg>
        <pc:spChg chg="mod">
          <ac:chgData name="Peter De Tender" userId="b54b6209-5f27-411f-8c6b-6b5d6b548771" providerId="ADAL" clId="{DCA25C97-5A95-43AB-82E4-4BCE417281BF}" dt="2019-08-19T21:58:53.090" v="781" actId="108"/>
          <ac:spMkLst>
            <pc:docMk/>
            <pc:sldMk cId="897856699" sldId="2297"/>
            <ac:spMk id="20" creationId="{E4B19F91-690B-47DB-8919-B09513770B4B}"/>
          </ac:spMkLst>
        </pc:spChg>
        <pc:spChg chg="del">
          <ac:chgData name="Peter De Tender" userId="b54b6209-5f27-411f-8c6b-6b5d6b548771" providerId="ADAL" clId="{DCA25C97-5A95-43AB-82E4-4BCE417281BF}" dt="2019-08-19T21:58:31.210" v="776" actId="478"/>
          <ac:spMkLst>
            <pc:docMk/>
            <pc:sldMk cId="897856699" sldId="2297"/>
            <ac:spMk id="32" creationId="{CE4C4BB0-2FE5-4B41-B598-CE2B4754BD02}"/>
          </ac:spMkLst>
        </pc:spChg>
        <pc:spChg chg="mod">
          <ac:chgData name="Peter De Tender" userId="b54b6209-5f27-411f-8c6b-6b5d6b548771" providerId="ADAL" clId="{DCA25C97-5A95-43AB-82E4-4BCE417281BF}" dt="2019-08-19T21:58:40.967" v="777" actId="1076"/>
          <ac:spMkLst>
            <pc:docMk/>
            <pc:sldMk cId="897856699" sldId="2297"/>
            <ac:spMk id="43" creationId="{39618072-0BFA-43C7-92B5-5D647AC3F382}"/>
          </ac:spMkLst>
        </pc:spChg>
      </pc:sldChg>
      <pc:sldChg chg="modSp">
        <pc:chgData name="Peter De Tender" userId="b54b6209-5f27-411f-8c6b-6b5d6b548771" providerId="ADAL" clId="{DCA25C97-5A95-43AB-82E4-4BCE417281BF}" dt="2019-08-19T21:50:07.953" v="652" actId="1036"/>
        <pc:sldMkLst>
          <pc:docMk/>
          <pc:sldMk cId="1083363602" sldId="3655"/>
        </pc:sldMkLst>
        <pc:spChg chg="mod">
          <ac:chgData name="Peter De Tender" userId="b54b6209-5f27-411f-8c6b-6b5d6b548771" providerId="ADAL" clId="{DCA25C97-5A95-43AB-82E4-4BCE417281BF}" dt="2019-08-19T21:47:47.388" v="637" actId="255"/>
          <ac:spMkLst>
            <pc:docMk/>
            <pc:sldMk cId="1083363602" sldId="3655"/>
            <ac:spMk id="2" creationId="{34ADF6CA-44F9-4996-B5D1-2A9A1BFB90CD}"/>
          </ac:spMkLst>
        </pc:spChg>
        <pc:spChg chg="mod">
          <ac:chgData name="Peter De Tender" userId="b54b6209-5f27-411f-8c6b-6b5d6b548771" providerId="ADAL" clId="{DCA25C97-5A95-43AB-82E4-4BCE417281BF}" dt="2019-08-19T21:48:21.454" v="647" actId="403"/>
          <ac:spMkLst>
            <pc:docMk/>
            <pc:sldMk cId="1083363602" sldId="3655"/>
            <ac:spMk id="10" creationId="{E517E87B-DCC3-4F19-A0BB-504D9C8227D3}"/>
          </ac:spMkLst>
        </pc:spChg>
        <pc:spChg chg="mod">
          <ac:chgData name="Peter De Tender" userId="b54b6209-5f27-411f-8c6b-6b5d6b548771" providerId="ADAL" clId="{DCA25C97-5A95-43AB-82E4-4BCE417281BF}" dt="2019-08-19T21:47:56.679" v="638" actId="207"/>
          <ac:spMkLst>
            <pc:docMk/>
            <pc:sldMk cId="1083363602" sldId="3655"/>
            <ac:spMk id="57" creationId="{15C28CCA-B6B6-4BFB-A21F-629AD8A6F34F}"/>
          </ac:spMkLst>
        </pc:spChg>
        <pc:spChg chg="mod">
          <ac:chgData name="Peter De Tender" userId="b54b6209-5f27-411f-8c6b-6b5d6b548771" providerId="ADAL" clId="{DCA25C97-5A95-43AB-82E4-4BCE417281BF}" dt="2019-08-19T21:50:07.953" v="652" actId="1036"/>
          <ac:spMkLst>
            <pc:docMk/>
            <pc:sldMk cId="1083363602" sldId="3655"/>
            <ac:spMk id="82" creationId="{D9DC9EE6-2305-4F5A-B65A-520C55E7E8FF}"/>
          </ac:spMkLst>
        </pc:spChg>
      </pc:sldChg>
      <pc:sldChg chg="modSp">
        <pc:chgData name="Peter De Tender" userId="b54b6209-5f27-411f-8c6b-6b5d6b548771" providerId="ADAL" clId="{DCA25C97-5A95-43AB-82E4-4BCE417281BF}" dt="2019-08-19T21:46:26.951" v="634" actId="208"/>
        <pc:sldMkLst>
          <pc:docMk/>
          <pc:sldMk cId="1181743586" sldId="3671"/>
        </pc:sldMkLst>
        <pc:spChg chg="mod">
          <ac:chgData name="Peter De Tender" userId="b54b6209-5f27-411f-8c6b-6b5d6b548771" providerId="ADAL" clId="{DCA25C97-5A95-43AB-82E4-4BCE417281BF}" dt="2019-08-19T21:46:19.365" v="632" actId="208"/>
          <ac:spMkLst>
            <pc:docMk/>
            <pc:sldMk cId="1181743586" sldId="3671"/>
            <ac:spMk id="45" creationId="{EC7DE3F2-29E2-4169-9E21-2C0EBFCA48BF}"/>
          </ac:spMkLst>
        </pc:spChg>
        <pc:spChg chg="mod">
          <ac:chgData name="Peter De Tender" userId="b54b6209-5f27-411f-8c6b-6b5d6b548771" providerId="ADAL" clId="{DCA25C97-5A95-43AB-82E4-4BCE417281BF}" dt="2019-08-19T21:46:22.835" v="633" actId="208"/>
          <ac:spMkLst>
            <pc:docMk/>
            <pc:sldMk cId="1181743586" sldId="3671"/>
            <ac:spMk id="46" creationId="{400E0730-6379-4DD9-95F7-0BE67666C87C}"/>
          </ac:spMkLst>
        </pc:spChg>
        <pc:spChg chg="mod">
          <ac:chgData name="Peter De Tender" userId="b54b6209-5f27-411f-8c6b-6b5d6b548771" providerId="ADAL" clId="{DCA25C97-5A95-43AB-82E4-4BCE417281BF}" dt="2019-08-19T21:46:26.951" v="634" actId="208"/>
          <ac:spMkLst>
            <pc:docMk/>
            <pc:sldMk cId="1181743586" sldId="3671"/>
            <ac:spMk id="47" creationId="{04B3F007-7E0D-45BA-B1E8-2A8F3C4D31FD}"/>
          </ac:spMkLst>
        </pc:spChg>
        <pc:spChg chg="mod">
          <ac:chgData name="Peter De Tender" userId="b54b6209-5f27-411f-8c6b-6b5d6b548771" providerId="ADAL" clId="{DCA25C97-5A95-43AB-82E4-4BCE417281BF}" dt="2019-08-19T21:46:07.936" v="631" actId="208"/>
          <ac:spMkLst>
            <pc:docMk/>
            <pc:sldMk cId="1181743586" sldId="3671"/>
            <ac:spMk id="53" creationId="{2B4DD155-7128-4405-A368-5614E8774E5E}"/>
          </ac:spMkLst>
        </pc:spChg>
        <pc:spChg chg="mod">
          <ac:chgData name="Peter De Tender" userId="b54b6209-5f27-411f-8c6b-6b5d6b548771" providerId="ADAL" clId="{DCA25C97-5A95-43AB-82E4-4BCE417281BF}" dt="2019-08-19T21:45:59.131" v="629" actId="208"/>
          <ac:spMkLst>
            <pc:docMk/>
            <pc:sldMk cId="1181743586" sldId="3671"/>
            <ac:spMk id="57" creationId="{B982DACC-A664-41E9-8CAE-B4779D9BC179}"/>
          </ac:spMkLst>
        </pc:spChg>
        <pc:spChg chg="mod">
          <ac:chgData name="Peter De Tender" userId="b54b6209-5f27-411f-8c6b-6b5d6b548771" providerId="ADAL" clId="{DCA25C97-5A95-43AB-82E4-4BCE417281BF}" dt="2019-08-19T21:46:02.396" v="630" actId="208"/>
          <ac:spMkLst>
            <pc:docMk/>
            <pc:sldMk cId="1181743586" sldId="3671"/>
            <ac:spMk id="58" creationId="{B0CC482A-8276-40E3-8585-025F23527441}"/>
          </ac:spMkLst>
        </pc:spChg>
      </pc:sldChg>
      <pc:sldChg chg="modSp">
        <pc:chgData name="Peter De Tender" userId="b54b6209-5f27-411f-8c6b-6b5d6b548771" providerId="ADAL" clId="{DCA25C97-5A95-43AB-82E4-4BCE417281BF}" dt="2019-08-19T21:17:15.934" v="111" actId="1076"/>
        <pc:sldMkLst>
          <pc:docMk/>
          <pc:sldMk cId="654562044" sldId="4312"/>
        </pc:sldMkLst>
        <pc:spChg chg="mod">
          <ac:chgData name="Peter De Tender" userId="b54b6209-5f27-411f-8c6b-6b5d6b548771" providerId="ADAL" clId="{DCA25C97-5A95-43AB-82E4-4BCE417281BF}" dt="2019-08-19T21:17:05.742" v="110" actId="255"/>
          <ac:spMkLst>
            <pc:docMk/>
            <pc:sldMk cId="654562044" sldId="4312"/>
            <ac:spMk id="4" creationId="{ADC47283-4DBC-4367-8EBB-589CF718B6DC}"/>
          </ac:spMkLst>
        </pc:spChg>
        <pc:spChg chg="mod">
          <ac:chgData name="Peter De Tender" userId="b54b6209-5f27-411f-8c6b-6b5d6b548771" providerId="ADAL" clId="{DCA25C97-5A95-43AB-82E4-4BCE417281BF}" dt="2019-08-19T21:17:15.934" v="111" actId="1076"/>
          <ac:spMkLst>
            <pc:docMk/>
            <pc:sldMk cId="654562044" sldId="4312"/>
            <ac:spMk id="9" creationId="{B81B8701-E41F-4B6F-BFDC-F3928040B0FC}"/>
          </ac:spMkLst>
        </pc:spChg>
        <pc:spChg chg="mod">
          <ac:chgData name="Peter De Tender" userId="b54b6209-5f27-411f-8c6b-6b5d6b548771" providerId="ADAL" clId="{DCA25C97-5A95-43AB-82E4-4BCE417281BF}" dt="2019-08-19T21:17:15.934" v="111" actId="1076"/>
          <ac:spMkLst>
            <pc:docMk/>
            <pc:sldMk cId="654562044" sldId="4312"/>
            <ac:spMk id="10" creationId="{B3560008-09C0-4EFD-8C18-5D620DD8D1F9}"/>
          </ac:spMkLst>
        </pc:spChg>
        <pc:spChg chg="mod">
          <ac:chgData name="Peter De Tender" userId="b54b6209-5f27-411f-8c6b-6b5d6b548771" providerId="ADAL" clId="{DCA25C97-5A95-43AB-82E4-4BCE417281BF}" dt="2019-08-19T21:17:15.934" v="111" actId="1076"/>
          <ac:spMkLst>
            <pc:docMk/>
            <pc:sldMk cId="654562044" sldId="4312"/>
            <ac:spMk id="11" creationId="{0C2822C3-DD8A-4946-BA9C-16EBA3FDDACD}"/>
          </ac:spMkLst>
        </pc:spChg>
        <pc:spChg chg="mod">
          <ac:chgData name="Peter De Tender" userId="b54b6209-5f27-411f-8c6b-6b5d6b548771" providerId="ADAL" clId="{DCA25C97-5A95-43AB-82E4-4BCE417281BF}" dt="2019-08-19T21:17:15.934" v="111" actId="1076"/>
          <ac:spMkLst>
            <pc:docMk/>
            <pc:sldMk cId="654562044" sldId="4312"/>
            <ac:spMk id="12" creationId="{485C7D1B-60D2-491F-9784-E51D07608E58}"/>
          </ac:spMkLst>
        </pc:spChg>
      </pc:sldChg>
      <pc:sldChg chg="modSp">
        <pc:chgData name="Peter De Tender" userId="b54b6209-5f27-411f-8c6b-6b5d6b548771" providerId="ADAL" clId="{DCA25C97-5A95-43AB-82E4-4BCE417281BF}" dt="2019-08-19T21:17:44.548" v="114" actId="207"/>
        <pc:sldMkLst>
          <pc:docMk/>
          <pc:sldMk cId="3242133844" sldId="4313"/>
        </pc:sldMkLst>
        <pc:spChg chg="mod">
          <ac:chgData name="Peter De Tender" userId="b54b6209-5f27-411f-8c6b-6b5d6b548771" providerId="ADAL" clId="{DCA25C97-5A95-43AB-82E4-4BCE417281BF}" dt="2019-08-19T21:17:44.548" v="114" actId="207"/>
          <ac:spMkLst>
            <pc:docMk/>
            <pc:sldMk cId="3242133844" sldId="4313"/>
            <ac:spMk id="2" creationId="{13726813-4FC1-459E-B2BE-4913BF618C66}"/>
          </ac:spMkLst>
        </pc:spChg>
        <pc:spChg chg="mod">
          <ac:chgData name="Peter De Tender" userId="b54b6209-5f27-411f-8c6b-6b5d6b548771" providerId="ADAL" clId="{DCA25C97-5A95-43AB-82E4-4BCE417281BF}" dt="2019-08-19T21:17:26.447" v="112" actId="255"/>
          <ac:spMkLst>
            <pc:docMk/>
            <pc:sldMk cId="3242133844" sldId="4313"/>
            <ac:spMk id="4" creationId="{ADC47283-4DBC-4367-8EBB-589CF718B6DC}"/>
          </ac:spMkLst>
        </pc:spChg>
      </pc:sldChg>
      <pc:sldChg chg="addSp modSp">
        <pc:chgData name="Peter De Tender" userId="b54b6209-5f27-411f-8c6b-6b5d6b548771" providerId="ADAL" clId="{DCA25C97-5A95-43AB-82E4-4BCE417281BF}" dt="2019-08-19T21:18:27.293" v="119" actId="14100"/>
        <pc:sldMkLst>
          <pc:docMk/>
          <pc:sldMk cId="12717264" sldId="4314"/>
        </pc:sldMkLst>
        <pc:spChg chg="mod">
          <ac:chgData name="Peter De Tender" userId="b54b6209-5f27-411f-8c6b-6b5d6b548771" providerId="ADAL" clId="{DCA25C97-5A95-43AB-82E4-4BCE417281BF}" dt="2019-08-19T21:18:06.645" v="117" actId="1076"/>
          <ac:spMkLst>
            <pc:docMk/>
            <pc:sldMk cId="12717264" sldId="4314"/>
            <ac:spMk id="2" creationId="{8C3653A2-911F-496B-ABB9-E39B38F36A31}"/>
          </ac:spMkLst>
        </pc:spChg>
        <pc:cxnChg chg="add mod">
          <ac:chgData name="Peter De Tender" userId="b54b6209-5f27-411f-8c6b-6b5d6b548771" providerId="ADAL" clId="{DCA25C97-5A95-43AB-82E4-4BCE417281BF}" dt="2019-08-19T21:18:27.293" v="119" actId="14100"/>
          <ac:cxnSpMkLst>
            <pc:docMk/>
            <pc:sldMk cId="12717264" sldId="4314"/>
            <ac:cxnSpMk id="8" creationId="{3A68C8DD-7A85-4FFB-847C-F7A040235A47}"/>
          </ac:cxnSpMkLst>
        </pc:cxnChg>
      </pc:sldChg>
      <pc:sldChg chg="modSp">
        <pc:chgData name="Peter De Tender" userId="b54b6209-5f27-411f-8c6b-6b5d6b548771" providerId="ADAL" clId="{DCA25C97-5A95-43AB-82E4-4BCE417281BF}" dt="2019-08-19T21:17:49.722" v="115" actId="207"/>
        <pc:sldMkLst>
          <pc:docMk/>
          <pc:sldMk cId="4189462956" sldId="4315"/>
        </pc:sldMkLst>
        <pc:spChg chg="mod">
          <ac:chgData name="Peter De Tender" userId="b54b6209-5f27-411f-8c6b-6b5d6b548771" providerId="ADAL" clId="{DCA25C97-5A95-43AB-82E4-4BCE417281BF}" dt="2019-08-19T21:17:49.722" v="115" actId="207"/>
          <ac:spMkLst>
            <pc:docMk/>
            <pc:sldMk cId="4189462956" sldId="4315"/>
            <ac:spMk id="2" creationId="{13726813-4FC1-459E-B2BE-4913BF618C66}"/>
          </ac:spMkLst>
        </pc:spChg>
        <pc:spChg chg="mod">
          <ac:chgData name="Peter De Tender" userId="b54b6209-5f27-411f-8c6b-6b5d6b548771" providerId="ADAL" clId="{DCA25C97-5A95-43AB-82E4-4BCE417281BF}" dt="2019-08-19T21:17:38.664" v="113" actId="255"/>
          <ac:spMkLst>
            <pc:docMk/>
            <pc:sldMk cId="4189462956" sldId="4315"/>
            <ac:spMk id="4" creationId="{ADC47283-4DBC-4367-8EBB-589CF718B6DC}"/>
          </ac:spMkLst>
        </pc:spChg>
      </pc:sldChg>
      <pc:sldChg chg="modSp">
        <pc:chgData name="Peter De Tender" userId="b54b6209-5f27-411f-8c6b-6b5d6b548771" providerId="ADAL" clId="{DCA25C97-5A95-43AB-82E4-4BCE417281BF}" dt="2019-08-19T21:24:54.431" v="262" actId="208"/>
        <pc:sldMkLst>
          <pc:docMk/>
          <pc:sldMk cId="3905638806" sldId="4316"/>
        </pc:sldMkLst>
        <pc:picChg chg="mod">
          <ac:chgData name="Peter De Tender" userId="b54b6209-5f27-411f-8c6b-6b5d6b548771" providerId="ADAL" clId="{DCA25C97-5A95-43AB-82E4-4BCE417281BF}" dt="2019-08-19T21:24:54.431" v="262" actId="208"/>
          <ac:picMkLst>
            <pc:docMk/>
            <pc:sldMk cId="3905638806" sldId="4316"/>
            <ac:picMk id="5" creationId="{3866601A-0F89-4544-AD71-BBA6FCACCDC1}"/>
          </ac:picMkLst>
        </pc:picChg>
      </pc:sldChg>
      <pc:sldChg chg="modSp">
        <pc:chgData name="Peter De Tender" userId="b54b6209-5f27-411f-8c6b-6b5d6b548771" providerId="ADAL" clId="{DCA25C97-5A95-43AB-82E4-4BCE417281BF}" dt="2019-08-19T21:26:32.895" v="319" actId="20577"/>
        <pc:sldMkLst>
          <pc:docMk/>
          <pc:sldMk cId="4055723508" sldId="4317"/>
        </pc:sldMkLst>
        <pc:spChg chg="mod">
          <ac:chgData name="Peter De Tender" userId="b54b6209-5f27-411f-8c6b-6b5d6b548771" providerId="ADAL" clId="{DCA25C97-5A95-43AB-82E4-4BCE417281BF}" dt="2019-08-19T21:26:32.895" v="319" actId="20577"/>
          <ac:spMkLst>
            <pc:docMk/>
            <pc:sldMk cId="4055723508" sldId="4317"/>
            <ac:spMk id="2" creationId="{17627E78-2239-420D-9AD5-9EA1124F07D9}"/>
          </ac:spMkLst>
        </pc:spChg>
        <pc:spChg chg="mod">
          <ac:chgData name="Peter De Tender" userId="b54b6209-5f27-411f-8c6b-6b5d6b548771" providerId="ADAL" clId="{DCA25C97-5A95-43AB-82E4-4BCE417281BF}" dt="2019-08-19T21:26:26.574" v="306" actId="5793"/>
          <ac:spMkLst>
            <pc:docMk/>
            <pc:sldMk cId="4055723508" sldId="4317"/>
            <ac:spMk id="4" creationId="{CF0632D2-B873-4045-893B-DEF59F9F9136}"/>
          </ac:spMkLst>
        </pc:spChg>
      </pc:sldChg>
      <pc:sldChg chg="del">
        <pc:chgData name="Peter De Tender" userId="b54b6209-5f27-411f-8c6b-6b5d6b548771" providerId="ADAL" clId="{DCA25C97-5A95-43AB-82E4-4BCE417281BF}" dt="2019-08-19T21:25:11.464" v="265" actId="2696"/>
        <pc:sldMkLst>
          <pc:docMk/>
          <pc:sldMk cId="4041653343" sldId="4318"/>
        </pc:sldMkLst>
      </pc:sldChg>
      <pc:sldChg chg="del">
        <pc:chgData name="Peter De Tender" userId="b54b6209-5f27-411f-8c6b-6b5d6b548771" providerId="ADAL" clId="{DCA25C97-5A95-43AB-82E4-4BCE417281BF}" dt="2019-08-19T21:28:46.277" v="378" actId="2696"/>
        <pc:sldMkLst>
          <pc:docMk/>
          <pc:sldMk cId="3117235582" sldId="4319"/>
        </pc:sldMkLst>
      </pc:sldChg>
      <pc:sldChg chg="del">
        <pc:chgData name="Peter De Tender" userId="b54b6209-5f27-411f-8c6b-6b5d6b548771" providerId="ADAL" clId="{DCA25C97-5A95-43AB-82E4-4BCE417281BF}" dt="2019-08-19T21:29:40.094" v="395" actId="2696"/>
        <pc:sldMkLst>
          <pc:docMk/>
          <pc:sldMk cId="2757536699" sldId="4320"/>
        </pc:sldMkLst>
      </pc:sldChg>
      <pc:sldChg chg="del">
        <pc:chgData name="Peter De Tender" userId="b54b6209-5f27-411f-8c6b-6b5d6b548771" providerId="ADAL" clId="{DCA25C97-5A95-43AB-82E4-4BCE417281BF}" dt="2019-08-19T21:31:42.537" v="518" actId="2696"/>
        <pc:sldMkLst>
          <pc:docMk/>
          <pc:sldMk cId="547920473" sldId="4321"/>
        </pc:sldMkLst>
      </pc:sldChg>
      <pc:sldChg chg="modSp">
        <pc:chgData name="Peter De Tender" userId="b54b6209-5f27-411f-8c6b-6b5d6b548771" providerId="ADAL" clId="{DCA25C97-5A95-43AB-82E4-4BCE417281BF}" dt="2019-08-19T22:07:58.407" v="1285" actId="20577"/>
        <pc:sldMkLst>
          <pc:docMk/>
          <pc:sldMk cId="3243290784" sldId="4323"/>
        </pc:sldMkLst>
        <pc:spChg chg="mod">
          <ac:chgData name="Peter De Tender" userId="b54b6209-5f27-411f-8c6b-6b5d6b548771" providerId="ADAL" clId="{DCA25C97-5A95-43AB-82E4-4BCE417281BF}" dt="2019-08-19T22:07:58.407" v="1285" actId="20577"/>
          <ac:spMkLst>
            <pc:docMk/>
            <pc:sldMk cId="3243290784" sldId="4323"/>
            <ac:spMk id="4" creationId="{23F0A433-EF7F-4510-AD9B-93AD5EDD9241}"/>
          </ac:spMkLst>
        </pc:spChg>
      </pc:sldChg>
      <pc:sldChg chg="modSp">
        <pc:chgData name="Peter De Tender" userId="b54b6209-5f27-411f-8c6b-6b5d6b548771" providerId="ADAL" clId="{DCA25C97-5A95-43AB-82E4-4BCE417281BF}" dt="2019-08-19T22:08:37.822" v="1317" actId="20577"/>
        <pc:sldMkLst>
          <pc:docMk/>
          <pc:sldMk cId="240323736" sldId="4325"/>
        </pc:sldMkLst>
        <pc:spChg chg="mod">
          <ac:chgData name="Peter De Tender" userId="b54b6209-5f27-411f-8c6b-6b5d6b548771" providerId="ADAL" clId="{DCA25C97-5A95-43AB-82E4-4BCE417281BF}" dt="2019-08-19T22:08:37.822" v="1317" actId="20577"/>
          <ac:spMkLst>
            <pc:docMk/>
            <pc:sldMk cId="240323736" sldId="4325"/>
            <ac:spMk id="5" creationId="{94FF6427-3B79-4E7B-AAD7-5401A7BF243C}"/>
          </ac:spMkLst>
        </pc:spChg>
      </pc:sldChg>
      <pc:sldChg chg="modSp">
        <pc:chgData name="Peter De Tender" userId="b54b6209-5f27-411f-8c6b-6b5d6b548771" providerId="ADAL" clId="{DCA25C97-5A95-43AB-82E4-4BCE417281BF}" dt="2019-08-19T21:25:47.589" v="290" actId="207"/>
        <pc:sldMkLst>
          <pc:docMk/>
          <pc:sldMk cId="3382600199" sldId="4326"/>
        </pc:sldMkLst>
        <pc:spChg chg="mod">
          <ac:chgData name="Peter De Tender" userId="b54b6209-5f27-411f-8c6b-6b5d6b548771" providerId="ADAL" clId="{DCA25C97-5A95-43AB-82E4-4BCE417281BF}" dt="2019-08-19T21:25:47.589" v="290" actId="207"/>
          <ac:spMkLst>
            <pc:docMk/>
            <pc:sldMk cId="3382600199" sldId="4326"/>
            <ac:spMk id="12" creationId="{517F0335-0533-4B43-B268-205D51E520ED}"/>
          </ac:spMkLst>
        </pc:spChg>
      </pc:sldChg>
      <pc:sldChg chg="modSp">
        <pc:chgData name="Peter De Tender" userId="b54b6209-5f27-411f-8c6b-6b5d6b548771" providerId="ADAL" clId="{DCA25C97-5A95-43AB-82E4-4BCE417281BF}" dt="2019-08-19T21:15:27.429" v="96" actId="20577"/>
        <pc:sldMkLst>
          <pc:docMk/>
          <pc:sldMk cId="190629274" sldId="4328"/>
        </pc:sldMkLst>
        <pc:spChg chg="mod">
          <ac:chgData name="Peter De Tender" userId="b54b6209-5f27-411f-8c6b-6b5d6b548771" providerId="ADAL" clId="{DCA25C97-5A95-43AB-82E4-4BCE417281BF}" dt="2019-08-19T21:15:27.429" v="96" actId="20577"/>
          <ac:spMkLst>
            <pc:docMk/>
            <pc:sldMk cId="190629274" sldId="4328"/>
            <ac:spMk id="13" creationId="{A7899278-BD67-4AAC-9874-65FAF4AED117}"/>
          </ac:spMkLst>
        </pc:spChg>
        <pc:spChg chg="mod">
          <ac:chgData name="Peter De Tender" userId="b54b6209-5f27-411f-8c6b-6b5d6b548771" providerId="ADAL" clId="{DCA25C97-5A95-43AB-82E4-4BCE417281BF}" dt="2019-08-19T21:15:15.466" v="74" actId="20577"/>
          <ac:spMkLst>
            <pc:docMk/>
            <pc:sldMk cId="190629274" sldId="4328"/>
            <ac:spMk id="14" creationId="{8B004072-1B0B-4387-9E77-76A61E081B56}"/>
          </ac:spMkLst>
        </pc:spChg>
      </pc:sldChg>
      <pc:sldChg chg="modSp add">
        <pc:chgData name="Peter De Tender" userId="b54b6209-5f27-411f-8c6b-6b5d6b548771" providerId="ADAL" clId="{DCA25C97-5A95-43AB-82E4-4BCE417281BF}" dt="2019-08-19T21:25:38.879" v="289" actId="20577"/>
        <pc:sldMkLst>
          <pc:docMk/>
          <pc:sldMk cId="597065939" sldId="4331"/>
        </pc:sldMkLst>
        <pc:spChg chg="mod">
          <ac:chgData name="Peter De Tender" userId="b54b6209-5f27-411f-8c6b-6b5d6b548771" providerId="ADAL" clId="{DCA25C97-5A95-43AB-82E4-4BCE417281BF}" dt="2019-08-19T21:25:38.879" v="289" actId="20577"/>
          <ac:spMkLst>
            <pc:docMk/>
            <pc:sldMk cId="597065939" sldId="4331"/>
            <ac:spMk id="4" creationId="{00000000-0000-0000-0000-000000000000}"/>
          </ac:spMkLst>
        </pc:spChg>
      </pc:sldChg>
      <pc:sldChg chg="add del">
        <pc:chgData name="Peter De Tender" userId="b54b6209-5f27-411f-8c6b-6b5d6b548771" providerId="ADAL" clId="{DCA25C97-5A95-43AB-82E4-4BCE417281BF}" dt="2019-08-19T21:25:08.594" v="264" actId="2696"/>
        <pc:sldMkLst>
          <pc:docMk/>
          <pc:sldMk cId="2722117851" sldId="4331"/>
        </pc:sldMkLst>
      </pc:sldChg>
      <pc:sldChg chg="modSp">
        <pc:chgData name="Peter De Tender" userId="b54b6209-5f27-411f-8c6b-6b5d6b548771" providerId="ADAL" clId="{DCA25C97-5A95-43AB-82E4-4BCE417281BF}" dt="2019-08-19T21:28:42.050" v="377" actId="20577"/>
        <pc:sldMkLst>
          <pc:docMk/>
          <pc:sldMk cId="2867961614" sldId="4332"/>
        </pc:sldMkLst>
        <pc:spChg chg="mod">
          <ac:chgData name="Peter De Tender" userId="b54b6209-5f27-411f-8c6b-6b5d6b548771" providerId="ADAL" clId="{DCA25C97-5A95-43AB-82E4-4BCE417281BF}" dt="2019-08-19T21:28:42.050" v="377" actId="20577"/>
          <ac:spMkLst>
            <pc:docMk/>
            <pc:sldMk cId="2867961614" sldId="4332"/>
            <ac:spMk id="4" creationId="{00000000-0000-0000-0000-000000000000}"/>
          </ac:spMkLst>
        </pc:spChg>
      </pc:sldChg>
      <pc:sldChg chg="modSp">
        <pc:chgData name="Peter De Tender" userId="b54b6209-5f27-411f-8c6b-6b5d6b548771" providerId="ADAL" clId="{DCA25C97-5A95-43AB-82E4-4BCE417281BF}" dt="2019-08-19T21:29:54.852" v="451" actId="20577"/>
        <pc:sldMkLst>
          <pc:docMk/>
          <pc:sldMk cId="715794324" sldId="4333"/>
        </pc:sldMkLst>
        <pc:spChg chg="mod">
          <ac:chgData name="Peter De Tender" userId="b54b6209-5f27-411f-8c6b-6b5d6b548771" providerId="ADAL" clId="{DCA25C97-5A95-43AB-82E4-4BCE417281BF}" dt="2019-08-19T21:29:54.852" v="451" actId="20577"/>
          <ac:spMkLst>
            <pc:docMk/>
            <pc:sldMk cId="715794324" sldId="4333"/>
            <ac:spMk id="4" creationId="{00000000-0000-0000-0000-000000000000}"/>
          </ac:spMkLst>
        </pc:spChg>
      </pc:sldChg>
      <pc:sldChg chg="modSp">
        <pc:chgData name="Peter De Tender" userId="b54b6209-5f27-411f-8c6b-6b5d6b548771" providerId="ADAL" clId="{DCA25C97-5A95-43AB-82E4-4BCE417281BF}" dt="2019-08-19T21:31:34.785" v="517" actId="20577"/>
        <pc:sldMkLst>
          <pc:docMk/>
          <pc:sldMk cId="467301655" sldId="4334"/>
        </pc:sldMkLst>
        <pc:spChg chg="mod">
          <ac:chgData name="Peter De Tender" userId="b54b6209-5f27-411f-8c6b-6b5d6b548771" providerId="ADAL" clId="{DCA25C97-5A95-43AB-82E4-4BCE417281BF}" dt="2019-08-19T21:31:34.785" v="517" actId="20577"/>
          <ac:spMkLst>
            <pc:docMk/>
            <pc:sldMk cId="467301655" sldId="4334"/>
            <ac:spMk id="4" creationId="{00000000-0000-0000-0000-000000000000}"/>
          </ac:spMkLst>
        </pc:spChg>
      </pc:sldChg>
      <pc:sldChg chg="addSp delSp modSp add">
        <pc:chgData name="Peter De Tender" userId="b54b6209-5f27-411f-8c6b-6b5d6b548771" providerId="ADAL" clId="{DCA25C97-5A95-43AB-82E4-4BCE417281BF}" dt="2019-08-19T21:35:53.641" v="574" actId="20577"/>
        <pc:sldMkLst>
          <pc:docMk/>
          <pc:sldMk cId="3408145712" sldId="4335"/>
        </pc:sldMkLst>
        <pc:spChg chg="del">
          <ac:chgData name="Peter De Tender" userId="b54b6209-5f27-411f-8c6b-6b5d6b548771" providerId="ADAL" clId="{DCA25C97-5A95-43AB-82E4-4BCE417281BF}" dt="2019-08-19T21:34:43.217" v="521"/>
          <ac:spMkLst>
            <pc:docMk/>
            <pc:sldMk cId="3408145712" sldId="4335"/>
            <ac:spMk id="2" creationId="{025143C5-737C-4B1A-B5EC-19B7B1A82AC8}"/>
          </ac:spMkLst>
        </pc:spChg>
        <pc:spChg chg="del">
          <ac:chgData name="Peter De Tender" userId="b54b6209-5f27-411f-8c6b-6b5d6b548771" providerId="ADAL" clId="{DCA25C97-5A95-43AB-82E4-4BCE417281BF}" dt="2019-08-19T21:34:43.217" v="521"/>
          <ac:spMkLst>
            <pc:docMk/>
            <pc:sldMk cId="3408145712" sldId="4335"/>
            <ac:spMk id="3" creationId="{234D74D1-2BA4-425B-ACE1-26B60E2EAD82}"/>
          </ac:spMkLst>
        </pc:spChg>
        <pc:spChg chg="add mod">
          <ac:chgData name="Peter De Tender" userId="b54b6209-5f27-411f-8c6b-6b5d6b548771" providerId="ADAL" clId="{DCA25C97-5A95-43AB-82E4-4BCE417281BF}" dt="2019-08-19T21:35:53.641" v="574" actId="20577"/>
          <ac:spMkLst>
            <pc:docMk/>
            <pc:sldMk cId="3408145712" sldId="4335"/>
            <ac:spMk id="4" creationId="{1B57B480-2659-4985-8BE9-BAA75D5214DD}"/>
          </ac:spMkLst>
        </pc:spChg>
      </pc:sldChg>
      <pc:sldChg chg="del">
        <pc:chgData name="Peter De Tender" userId="b54b6209-5f27-411f-8c6b-6b5d6b548771" providerId="ADAL" clId="{DCA25C97-5A95-43AB-82E4-4BCE417281BF}" dt="2019-08-19T21:38:12.867" v="575"/>
        <pc:sldMkLst>
          <pc:docMk/>
          <pc:sldMk cId="950051404" sldId="4336"/>
        </pc:sldMkLst>
      </pc:sldChg>
      <pc:sldChg chg="del">
        <pc:chgData name="Peter De Tender" userId="b54b6209-5f27-411f-8c6b-6b5d6b548771" providerId="ADAL" clId="{DCA25C97-5A95-43AB-82E4-4BCE417281BF}" dt="2019-08-19T21:38:31.564" v="576"/>
        <pc:sldMkLst>
          <pc:docMk/>
          <pc:sldMk cId="3167573136" sldId="4336"/>
        </pc:sldMkLst>
      </pc:sldChg>
      <pc:sldChg chg="del">
        <pc:chgData name="Peter De Tender" userId="b54b6209-5f27-411f-8c6b-6b5d6b548771" providerId="ADAL" clId="{DCA25C97-5A95-43AB-82E4-4BCE417281BF}" dt="2019-08-19T21:38:31.564" v="576"/>
        <pc:sldMkLst>
          <pc:docMk/>
          <pc:sldMk cId="3750001664" sldId="4337"/>
        </pc:sldMkLst>
      </pc:sldChg>
      <pc:sldChg chg="del">
        <pc:chgData name="Peter De Tender" userId="b54b6209-5f27-411f-8c6b-6b5d6b548771" providerId="ADAL" clId="{DCA25C97-5A95-43AB-82E4-4BCE417281BF}" dt="2019-08-19T21:38:12.867" v="575"/>
        <pc:sldMkLst>
          <pc:docMk/>
          <pc:sldMk cId="4137086472" sldId="4337"/>
        </pc:sldMkLst>
      </pc:sldChg>
      <pc:sldChg chg="del">
        <pc:chgData name="Peter De Tender" userId="b54b6209-5f27-411f-8c6b-6b5d6b548771" providerId="ADAL" clId="{DCA25C97-5A95-43AB-82E4-4BCE417281BF}" dt="2019-08-19T21:38:31.564" v="576"/>
        <pc:sldMkLst>
          <pc:docMk/>
          <pc:sldMk cId="1557624172" sldId="4338"/>
        </pc:sldMkLst>
      </pc:sldChg>
      <pc:sldChg chg="del">
        <pc:chgData name="Peter De Tender" userId="b54b6209-5f27-411f-8c6b-6b5d6b548771" providerId="ADAL" clId="{DCA25C97-5A95-43AB-82E4-4BCE417281BF}" dt="2019-08-19T21:38:12.867" v="575"/>
        <pc:sldMkLst>
          <pc:docMk/>
          <pc:sldMk cId="2054151596" sldId="4338"/>
        </pc:sldMkLst>
      </pc:sldChg>
      <pc:sldChg chg="del">
        <pc:chgData name="Peter De Tender" userId="b54b6209-5f27-411f-8c6b-6b5d6b548771" providerId="ADAL" clId="{DCA25C97-5A95-43AB-82E4-4BCE417281BF}" dt="2019-08-19T21:38:12.867" v="575"/>
        <pc:sldMkLst>
          <pc:docMk/>
          <pc:sldMk cId="498950333" sldId="4339"/>
        </pc:sldMkLst>
      </pc:sldChg>
      <pc:sldChg chg="del">
        <pc:chgData name="Peter De Tender" userId="b54b6209-5f27-411f-8c6b-6b5d6b548771" providerId="ADAL" clId="{DCA25C97-5A95-43AB-82E4-4BCE417281BF}" dt="2019-08-19T21:38:31.564" v="576"/>
        <pc:sldMkLst>
          <pc:docMk/>
          <pc:sldMk cId="1349371585" sldId="4339"/>
        </pc:sldMkLst>
      </pc:sldChg>
      <pc:sldChg chg="del">
        <pc:chgData name="Peter De Tender" userId="b54b6209-5f27-411f-8c6b-6b5d6b548771" providerId="ADAL" clId="{DCA25C97-5A95-43AB-82E4-4BCE417281BF}" dt="2019-08-19T21:38:12.867" v="575"/>
        <pc:sldMkLst>
          <pc:docMk/>
          <pc:sldMk cId="3372802241" sldId="4340"/>
        </pc:sldMkLst>
      </pc:sldChg>
      <pc:sldChg chg="del">
        <pc:chgData name="Peter De Tender" userId="b54b6209-5f27-411f-8c6b-6b5d6b548771" providerId="ADAL" clId="{DCA25C97-5A95-43AB-82E4-4BCE417281BF}" dt="2019-08-19T21:38:31.564" v="576"/>
        <pc:sldMkLst>
          <pc:docMk/>
          <pc:sldMk cId="4001772787" sldId="4340"/>
        </pc:sldMkLst>
      </pc:sldChg>
      <pc:sldChg chg="del">
        <pc:chgData name="Peter De Tender" userId="b54b6209-5f27-411f-8c6b-6b5d6b548771" providerId="ADAL" clId="{DCA25C97-5A95-43AB-82E4-4BCE417281BF}" dt="2019-08-19T21:38:12.867" v="575"/>
        <pc:sldMkLst>
          <pc:docMk/>
          <pc:sldMk cId="2229443965" sldId="4341"/>
        </pc:sldMkLst>
      </pc:sldChg>
      <pc:sldChg chg="del">
        <pc:chgData name="Peter De Tender" userId="b54b6209-5f27-411f-8c6b-6b5d6b548771" providerId="ADAL" clId="{DCA25C97-5A95-43AB-82E4-4BCE417281BF}" dt="2019-08-19T21:38:31.564" v="576"/>
        <pc:sldMkLst>
          <pc:docMk/>
          <pc:sldMk cId="3866462301" sldId="4341"/>
        </pc:sldMkLst>
      </pc:sldChg>
      <pc:sldChg chg="del">
        <pc:chgData name="Peter De Tender" userId="b54b6209-5f27-411f-8c6b-6b5d6b548771" providerId="ADAL" clId="{DCA25C97-5A95-43AB-82E4-4BCE417281BF}" dt="2019-08-19T21:38:12.867" v="575"/>
        <pc:sldMkLst>
          <pc:docMk/>
          <pc:sldMk cId="1051662692" sldId="4342"/>
        </pc:sldMkLst>
      </pc:sldChg>
      <pc:sldChg chg="del">
        <pc:chgData name="Peter De Tender" userId="b54b6209-5f27-411f-8c6b-6b5d6b548771" providerId="ADAL" clId="{DCA25C97-5A95-43AB-82E4-4BCE417281BF}" dt="2019-08-19T21:38:31.564" v="576"/>
        <pc:sldMkLst>
          <pc:docMk/>
          <pc:sldMk cId="2758479394" sldId="4342"/>
        </pc:sldMkLst>
      </pc:sldChg>
      <pc:sldChg chg="del">
        <pc:chgData name="Peter De Tender" userId="b54b6209-5f27-411f-8c6b-6b5d6b548771" providerId="ADAL" clId="{DCA25C97-5A95-43AB-82E4-4BCE417281BF}" dt="2019-08-19T21:38:31.564" v="576"/>
        <pc:sldMkLst>
          <pc:docMk/>
          <pc:sldMk cId="857050208" sldId="4343"/>
        </pc:sldMkLst>
      </pc:sldChg>
      <pc:sldChg chg="del">
        <pc:chgData name="Peter De Tender" userId="b54b6209-5f27-411f-8c6b-6b5d6b548771" providerId="ADAL" clId="{DCA25C97-5A95-43AB-82E4-4BCE417281BF}" dt="2019-08-19T21:38:12.867" v="575"/>
        <pc:sldMkLst>
          <pc:docMk/>
          <pc:sldMk cId="2733230583" sldId="4343"/>
        </pc:sldMkLst>
      </pc:sldChg>
      <pc:sldChg chg="del">
        <pc:chgData name="Peter De Tender" userId="b54b6209-5f27-411f-8c6b-6b5d6b548771" providerId="ADAL" clId="{DCA25C97-5A95-43AB-82E4-4BCE417281BF}" dt="2019-08-19T21:38:12.867" v="575"/>
        <pc:sldMkLst>
          <pc:docMk/>
          <pc:sldMk cId="2044319216" sldId="4344"/>
        </pc:sldMkLst>
      </pc:sldChg>
      <pc:sldChg chg="del">
        <pc:chgData name="Peter De Tender" userId="b54b6209-5f27-411f-8c6b-6b5d6b548771" providerId="ADAL" clId="{DCA25C97-5A95-43AB-82E4-4BCE417281BF}" dt="2019-08-19T21:38:31.564" v="576"/>
        <pc:sldMkLst>
          <pc:docMk/>
          <pc:sldMk cId="3916987594" sldId="4344"/>
        </pc:sldMkLst>
      </pc:sldChg>
      <pc:sldChg chg="del">
        <pc:chgData name="Peter De Tender" userId="b54b6209-5f27-411f-8c6b-6b5d6b548771" providerId="ADAL" clId="{DCA25C97-5A95-43AB-82E4-4BCE417281BF}" dt="2019-08-19T21:38:12.867" v="575"/>
        <pc:sldMkLst>
          <pc:docMk/>
          <pc:sldMk cId="251524970" sldId="4345"/>
        </pc:sldMkLst>
      </pc:sldChg>
      <pc:sldChg chg="del">
        <pc:chgData name="Peter De Tender" userId="b54b6209-5f27-411f-8c6b-6b5d6b548771" providerId="ADAL" clId="{DCA25C97-5A95-43AB-82E4-4BCE417281BF}" dt="2019-08-19T21:38:31.564" v="576"/>
        <pc:sldMkLst>
          <pc:docMk/>
          <pc:sldMk cId="1834060768" sldId="4345"/>
        </pc:sldMkLst>
      </pc:sldChg>
      <pc:sldChg chg="modSp del">
        <pc:chgData name="Peter De Tender" userId="b54b6209-5f27-411f-8c6b-6b5d6b548771" providerId="ADAL" clId="{DCA25C97-5A95-43AB-82E4-4BCE417281BF}" dt="2019-08-19T21:43:30.162" v="619" actId="207"/>
        <pc:sldMkLst>
          <pc:docMk/>
          <pc:sldMk cId="1497213779" sldId="4528"/>
        </pc:sldMkLst>
        <pc:spChg chg="mod">
          <ac:chgData name="Peter De Tender" userId="b54b6209-5f27-411f-8c6b-6b5d6b548771" providerId="ADAL" clId="{DCA25C97-5A95-43AB-82E4-4BCE417281BF}" dt="2019-08-19T21:43:07.545" v="613" actId="207"/>
          <ac:spMkLst>
            <pc:docMk/>
            <pc:sldMk cId="1497213779" sldId="4528"/>
            <ac:spMk id="56" creationId="{C699455D-4E62-401C-B838-8025ADF20081}"/>
          </ac:spMkLst>
        </pc:spChg>
        <pc:spChg chg="mod">
          <ac:chgData name="Peter De Tender" userId="b54b6209-5f27-411f-8c6b-6b5d6b548771" providerId="ADAL" clId="{DCA25C97-5A95-43AB-82E4-4BCE417281BF}" dt="2019-08-19T21:42:58.875" v="611" actId="14100"/>
          <ac:spMkLst>
            <pc:docMk/>
            <pc:sldMk cId="1497213779" sldId="4528"/>
            <ac:spMk id="61" creationId="{20AF6C35-07C0-4FD2-AB13-431E5E3EAC82}"/>
          </ac:spMkLst>
        </pc:spChg>
        <pc:spChg chg="mod">
          <ac:chgData name="Peter De Tender" userId="b54b6209-5f27-411f-8c6b-6b5d6b548771" providerId="ADAL" clId="{DCA25C97-5A95-43AB-82E4-4BCE417281BF}" dt="2019-08-19T21:42:28.143" v="602" actId="207"/>
          <ac:spMkLst>
            <pc:docMk/>
            <pc:sldMk cId="1497213779" sldId="4528"/>
            <ac:spMk id="88" creationId="{1F00E183-9236-4418-A285-7A29CE804419}"/>
          </ac:spMkLst>
        </pc:spChg>
        <pc:spChg chg="mod">
          <ac:chgData name="Peter De Tender" userId="b54b6209-5f27-411f-8c6b-6b5d6b548771" providerId="ADAL" clId="{DCA25C97-5A95-43AB-82E4-4BCE417281BF}" dt="2019-08-19T21:42:15.267" v="599" actId="208"/>
          <ac:spMkLst>
            <pc:docMk/>
            <pc:sldMk cId="1497213779" sldId="4528"/>
            <ac:spMk id="89" creationId="{8722D251-1619-4CDB-B990-4EAA27FEEEB7}"/>
          </ac:spMkLst>
        </pc:spChg>
        <pc:spChg chg="mod">
          <ac:chgData name="Peter De Tender" userId="b54b6209-5f27-411f-8c6b-6b5d6b548771" providerId="ADAL" clId="{DCA25C97-5A95-43AB-82E4-4BCE417281BF}" dt="2019-08-19T21:42:24.162" v="601" actId="207"/>
          <ac:spMkLst>
            <pc:docMk/>
            <pc:sldMk cId="1497213779" sldId="4528"/>
            <ac:spMk id="90" creationId="{09ECD622-FDCE-4D18-8EFC-7EF5DF2E10AB}"/>
          </ac:spMkLst>
        </pc:spChg>
        <pc:spChg chg="mod">
          <ac:chgData name="Peter De Tender" userId="b54b6209-5f27-411f-8c6b-6b5d6b548771" providerId="ADAL" clId="{DCA25C97-5A95-43AB-82E4-4BCE417281BF}" dt="2019-08-19T21:42:44.403" v="606" actId="113"/>
          <ac:spMkLst>
            <pc:docMk/>
            <pc:sldMk cId="1497213779" sldId="4528"/>
            <ac:spMk id="117" creationId="{7E54834A-522E-4915-A13E-147834CD97F3}"/>
          </ac:spMkLst>
        </pc:spChg>
        <pc:spChg chg="mod">
          <ac:chgData name="Peter De Tender" userId="b54b6209-5f27-411f-8c6b-6b5d6b548771" providerId="ADAL" clId="{DCA25C97-5A95-43AB-82E4-4BCE417281BF}" dt="2019-08-19T21:42:41.435" v="605" actId="113"/>
          <ac:spMkLst>
            <pc:docMk/>
            <pc:sldMk cId="1497213779" sldId="4528"/>
            <ac:spMk id="118" creationId="{497CCBF8-A3A2-4B00-9E0B-C0BB0C25F04E}"/>
          </ac:spMkLst>
        </pc:spChg>
        <pc:spChg chg="mod">
          <ac:chgData name="Peter De Tender" userId="b54b6209-5f27-411f-8c6b-6b5d6b548771" providerId="ADAL" clId="{DCA25C97-5A95-43AB-82E4-4BCE417281BF}" dt="2019-08-19T21:42:50.081" v="608" actId="207"/>
          <ac:spMkLst>
            <pc:docMk/>
            <pc:sldMk cId="1497213779" sldId="4528"/>
            <ac:spMk id="119" creationId="{AF8CFA70-C576-4DC3-9B5B-E4C7372D0ABA}"/>
          </ac:spMkLst>
        </pc:spChg>
        <pc:spChg chg="mod">
          <ac:chgData name="Peter De Tender" userId="b54b6209-5f27-411f-8c6b-6b5d6b548771" providerId="ADAL" clId="{DCA25C97-5A95-43AB-82E4-4BCE417281BF}" dt="2019-08-19T21:43:22.050" v="616" actId="207"/>
          <ac:spMkLst>
            <pc:docMk/>
            <pc:sldMk cId="1497213779" sldId="4528"/>
            <ac:spMk id="138" creationId="{FFFA4BEC-8E29-41DB-A460-306B8381E157}"/>
          </ac:spMkLst>
        </pc:spChg>
        <pc:spChg chg="mod">
          <ac:chgData name="Peter De Tender" userId="b54b6209-5f27-411f-8c6b-6b5d6b548771" providerId="ADAL" clId="{DCA25C97-5A95-43AB-82E4-4BCE417281BF}" dt="2019-08-19T21:43:24.632" v="617" actId="207"/>
          <ac:spMkLst>
            <pc:docMk/>
            <pc:sldMk cId="1497213779" sldId="4528"/>
            <ac:spMk id="139" creationId="{A064AA26-59D0-4600-942F-1F59BE7153EA}"/>
          </ac:spMkLst>
        </pc:spChg>
        <pc:spChg chg="mod">
          <ac:chgData name="Peter De Tender" userId="b54b6209-5f27-411f-8c6b-6b5d6b548771" providerId="ADAL" clId="{DCA25C97-5A95-43AB-82E4-4BCE417281BF}" dt="2019-08-19T21:43:30.162" v="619" actId="207"/>
          <ac:spMkLst>
            <pc:docMk/>
            <pc:sldMk cId="1497213779" sldId="4528"/>
            <ac:spMk id="140" creationId="{3BFA48E6-F6E4-4E2C-8312-85776418D99C}"/>
          </ac:spMkLst>
        </pc:spChg>
        <pc:spChg chg="mod">
          <ac:chgData name="Peter De Tender" userId="b54b6209-5f27-411f-8c6b-6b5d6b548771" providerId="ADAL" clId="{DCA25C97-5A95-43AB-82E4-4BCE417281BF}" dt="2019-08-19T21:43:27.301" v="618" actId="207"/>
          <ac:spMkLst>
            <pc:docMk/>
            <pc:sldMk cId="1497213779" sldId="4528"/>
            <ac:spMk id="141" creationId="{3DB08F07-E3CD-4756-BD12-D8702DEB3889}"/>
          </ac:spMkLst>
        </pc:spChg>
        <pc:grpChg chg="mod">
          <ac:chgData name="Peter De Tender" userId="b54b6209-5f27-411f-8c6b-6b5d6b548771" providerId="ADAL" clId="{DCA25C97-5A95-43AB-82E4-4BCE417281BF}" dt="2019-08-19T21:43:15.544" v="615" actId="207"/>
          <ac:grpSpMkLst>
            <pc:docMk/>
            <pc:sldMk cId="1497213779" sldId="4528"/>
            <ac:grpSpMk id="13" creationId="{407DFAFF-8C2E-43EA-B69F-AA08267529E2}"/>
          </ac:grpSpMkLst>
        </pc:grpChg>
        <pc:grpChg chg="mod">
          <ac:chgData name="Peter De Tender" userId="b54b6209-5f27-411f-8c6b-6b5d6b548771" providerId="ADAL" clId="{DCA25C97-5A95-43AB-82E4-4BCE417281BF}" dt="2019-08-19T21:42:18.350" v="600" actId="207"/>
          <ac:grpSpMkLst>
            <pc:docMk/>
            <pc:sldMk cId="1497213779" sldId="4528"/>
            <ac:grpSpMk id="17" creationId="{FC35AA43-D1FD-4173-9C6B-29957C7B8044}"/>
          </ac:grpSpMkLst>
        </pc:grpChg>
        <pc:grpChg chg="mod">
          <ac:chgData name="Peter De Tender" userId="b54b6209-5f27-411f-8c6b-6b5d6b548771" providerId="ADAL" clId="{DCA25C97-5A95-43AB-82E4-4BCE417281BF}" dt="2019-08-19T21:43:12.151" v="614" actId="207"/>
          <ac:grpSpMkLst>
            <pc:docMk/>
            <pc:sldMk cId="1497213779" sldId="4528"/>
            <ac:grpSpMk id="96" creationId="{45CBE607-BBF6-4217-9C5D-968CF60ED551}"/>
          </ac:grpSpMkLst>
        </pc:grpChg>
      </pc:sldChg>
      <pc:sldChg chg="modSp add">
        <pc:chgData name="Peter De Tender" userId="b54b6209-5f27-411f-8c6b-6b5d6b548771" providerId="ADAL" clId="{DCA25C97-5A95-43AB-82E4-4BCE417281BF}" dt="2019-08-19T21:41:46.276" v="598" actId="208"/>
        <pc:sldMkLst>
          <pc:docMk/>
          <pc:sldMk cId="3469110266" sldId="4529"/>
        </pc:sldMkLst>
        <pc:spChg chg="mod">
          <ac:chgData name="Peter De Tender" userId="b54b6209-5f27-411f-8c6b-6b5d6b548771" providerId="ADAL" clId="{DCA25C97-5A95-43AB-82E4-4BCE417281BF}" dt="2019-08-19T21:41:21.042" v="594" actId="207"/>
          <ac:spMkLst>
            <pc:docMk/>
            <pc:sldMk cId="3469110266" sldId="4529"/>
            <ac:spMk id="4" creationId="{B2B8D859-C55E-44D4-84DC-D8DA301F0BA1}"/>
          </ac:spMkLst>
        </pc:spChg>
        <pc:spChg chg="mod">
          <ac:chgData name="Peter De Tender" userId="b54b6209-5f27-411f-8c6b-6b5d6b548771" providerId="ADAL" clId="{DCA25C97-5A95-43AB-82E4-4BCE417281BF}" dt="2019-08-19T21:41:46.276" v="598" actId="208"/>
          <ac:spMkLst>
            <pc:docMk/>
            <pc:sldMk cId="3469110266" sldId="4529"/>
            <ac:spMk id="27" creationId="{FA296EF8-D6E6-4B86-A5AD-6B2D6E0B7532}"/>
          </ac:spMkLst>
        </pc:spChg>
        <pc:spChg chg="mod">
          <ac:chgData name="Peter De Tender" userId="b54b6209-5f27-411f-8c6b-6b5d6b548771" providerId="ADAL" clId="{DCA25C97-5A95-43AB-82E4-4BCE417281BF}" dt="2019-08-19T21:41:43.095" v="597" actId="208"/>
          <ac:spMkLst>
            <pc:docMk/>
            <pc:sldMk cId="3469110266" sldId="4529"/>
            <ac:spMk id="28" creationId="{6DE3C806-CDC9-4F4A-B8F2-94229C67F093}"/>
          </ac:spMkLst>
        </pc:spChg>
        <pc:spChg chg="mod">
          <ac:chgData name="Peter De Tender" userId="b54b6209-5f27-411f-8c6b-6b5d6b548771" providerId="ADAL" clId="{DCA25C97-5A95-43AB-82E4-4BCE417281BF}" dt="2019-08-19T21:41:40.120" v="596" actId="208"/>
          <ac:spMkLst>
            <pc:docMk/>
            <pc:sldMk cId="3469110266" sldId="4529"/>
            <ac:spMk id="30" creationId="{352517B6-8410-4B75-8399-F4476529F10B}"/>
          </ac:spMkLst>
        </pc:spChg>
        <pc:grpChg chg="mod">
          <ac:chgData name="Peter De Tender" userId="b54b6209-5f27-411f-8c6b-6b5d6b548771" providerId="ADAL" clId="{DCA25C97-5A95-43AB-82E4-4BCE417281BF}" dt="2019-08-19T21:41:34.382" v="595" actId="208"/>
          <ac:grpSpMkLst>
            <pc:docMk/>
            <pc:sldMk cId="3469110266" sldId="4529"/>
            <ac:grpSpMk id="26" creationId="{37F01F6A-866B-465E-BA96-D9679F0AAD64}"/>
          </ac:grpSpMkLst>
        </pc:grpChg>
      </pc:sldChg>
      <pc:sldChg chg="modSp">
        <pc:chgData name="Peter De Tender" userId="b54b6209-5f27-411f-8c6b-6b5d6b548771" providerId="ADAL" clId="{DCA25C97-5A95-43AB-82E4-4BCE417281BF}" dt="2019-08-19T21:47:13.064" v="636" actId="255"/>
        <pc:sldMkLst>
          <pc:docMk/>
          <pc:sldMk cId="1331883519" sldId="4546"/>
        </pc:sldMkLst>
        <pc:spChg chg="mod">
          <ac:chgData name="Peter De Tender" userId="b54b6209-5f27-411f-8c6b-6b5d6b548771" providerId="ADAL" clId="{DCA25C97-5A95-43AB-82E4-4BCE417281BF}" dt="2019-08-19T21:47:13.064" v="636" actId="255"/>
          <ac:spMkLst>
            <pc:docMk/>
            <pc:sldMk cId="1331883519" sldId="4546"/>
            <ac:spMk id="2" creationId="{00000000-0000-0000-0000-000000000000}"/>
          </ac:spMkLst>
        </pc:spChg>
        <pc:graphicFrameChg chg="mod">
          <ac:chgData name="Peter De Tender" userId="b54b6209-5f27-411f-8c6b-6b5d6b548771" providerId="ADAL" clId="{DCA25C97-5A95-43AB-82E4-4BCE417281BF}" dt="2019-08-19T21:47:06.606" v="635" actId="12385"/>
          <ac:graphicFrameMkLst>
            <pc:docMk/>
            <pc:sldMk cId="1331883519" sldId="4546"/>
            <ac:graphicFrameMk id="4" creationId="{00000000-0000-0000-0000-000000000000}"/>
          </ac:graphicFrameMkLst>
        </pc:graphicFrameChg>
      </pc:sldChg>
      <pc:sldChg chg="del">
        <pc:chgData name="Peter De Tender" userId="b54b6209-5f27-411f-8c6b-6b5d6b548771" providerId="ADAL" clId="{DCA25C97-5A95-43AB-82E4-4BCE417281BF}" dt="2019-08-19T21:50:23.108" v="653" actId="2696"/>
        <pc:sldMkLst>
          <pc:docMk/>
          <pc:sldMk cId="3779726638" sldId="4547"/>
        </pc:sldMkLst>
      </pc:sldChg>
      <pc:sldChg chg="modSp">
        <pc:chgData name="Peter De Tender" userId="b54b6209-5f27-411f-8c6b-6b5d6b548771" providerId="ADAL" clId="{DCA25C97-5A95-43AB-82E4-4BCE417281BF}" dt="2019-08-19T22:02:35.344" v="927" actId="20577"/>
        <pc:sldMkLst>
          <pc:docMk/>
          <pc:sldMk cId="2830425525" sldId="10507"/>
        </pc:sldMkLst>
        <pc:spChg chg="mod">
          <ac:chgData name="Peter De Tender" userId="b54b6209-5f27-411f-8c6b-6b5d6b548771" providerId="ADAL" clId="{DCA25C97-5A95-43AB-82E4-4BCE417281BF}" dt="2019-08-19T22:02:35.344" v="927" actId="20577"/>
          <ac:spMkLst>
            <pc:docMk/>
            <pc:sldMk cId="2830425525" sldId="10507"/>
            <ac:spMk id="2" creationId="{29D8869F-BF56-4064-8A19-C9CD4D126222}"/>
          </ac:spMkLst>
        </pc:spChg>
      </pc:sldChg>
      <pc:sldChg chg="modSp">
        <pc:chgData name="Peter De Tender" userId="b54b6209-5f27-411f-8c6b-6b5d6b548771" providerId="ADAL" clId="{DCA25C97-5A95-43AB-82E4-4BCE417281BF}" dt="2019-08-19T21:50:57.028" v="657" actId="1076"/>
        <pc:sldMkLst>
          <pc:docMk/>
          <pc:sldMk cId="4039008638" sldId="10511"/>
        </pc:sldMkLst>
        <pc:spChg chg="mod">
          <ac:chgData name="Peter De Tender" userId="b54b6209-5f27-411f-8c6b-6b5d6b548771" providerId="ADAL" clId="{DCA25C97-5A95-43AB-82E4-4BCE417281BF}" dt="2019-08-19T21:50:57.028" v="657" actId="1076"/>
          <ac:spMkLst>
            <pc:docMk/>
            <pc:sldMk cId="4039008638" sldId="10511"/>
            <ac:spMk id="6" creationId="{7BDDF3E9-CA4F-4346-849B-9C8CAEA5F76F}"/>
          </ac:spMkLst>
        </pc:spChg>
      </pc:sldChg>
      <pc:sldChg chg="modSp">
        <pc:chgData name="Peter De Tender" userId="b54b6209-5f27-411f-8c6b-6b5d6b548771" providerId="ADAL" clId="{DCA25C97-5A95-43AB-82E4-4BCE417281BF}" dt="2019-08-19T21:51:06.371" v="659" actId="404"/>
        <pc:sldMkLst>
          <pc:docMk/>
          <pc:sldMk cId="2744895587" sldId="10512"/>
        </pc:sldMkLst>
        <pc:spChg chg="mod">
          <ac:chgData name="Peter De Tender" userId="b54b6209-5f27-411f-8c6b-6b5d6b548771" providerId="ADAL" clId="{DCA25C97-5A95-43AB-82E4-4BCE417281BF}" dt="2019-08-19T21:51:06.371" v="659" actId="404"/>
          <ac:spMkLst>
            <pc:docMk/>
            <pc:sldMk cId="2744895587" sldId="10512"/>
            <ac:spMk id="3" creationId="{33DBEB5D-598B-4FF5-AB7D-ED927D410959}"/>
          </ac:spMkLst>
        </pc:spChg>
      </pc:sldChg>
      <pc:sldChg chg="modSp">
        <pc:chgData name="Peter De Tender" userId="b54b6209-5f27-411f-8c6b-6b5d6b548771" providerId="ADAL" clId="{DCA25C97-5A95-43AB-82E4-4BCE417281BF}" dt="2019-08-19T22:00:08.157" v="826" actId="20577"/>
        <pc:sldMkLst>
          <pc:docMk/>
          <pc:sldMk cId="2817701271" sldId="10513"/>
        </pc:sldMkLst>
        <pc:spChg chg="mod">
          <ac:chgData name="Peter De Tender" userId="b54b6209-5f27-411f-8c6b-6b5d6b548771" providerId="ADAL" clId="{DCA25C97-5A95-43AB-82E4-4BCE417281BF}" dt="2019-08-19T22:00:08.157" v="826" actId="20577"/>
          <ac:spMkLst>
            <pc:docMk/>
            <pc:sldMk cId="2817701271" sldId="10513"/>
            <ac:spMk id="4" creationId="{00000000-0000-0000-0000-000000000000}"/>
          </ac:spMkLst>
        </pc:spChg>
      </pc:sldChg>
      <pc:sldChg chg="modSp">
        <pc:chgData name="Peter De Tender" userId="b54b6209-5f27-411f-8c6b-6b5d6b548771" providerId="ADAL" clId="{DCA25C97-5A95-43AB-82E4-4BCE417281BF}" dt="2019-08-19T22:00:41.510" v="879" actId="20577"/>
        <pc:sldMkLst>
          <pc:docMk/>
          <pc:sldMk cId="3724324808" sldId="10514"/>
        </pc:sldMkLst>
        <pc:spChg chg="mod">
          <ac:chgData name="Peter De Tender" userId="b54b6209-5f27-411f-8c6b-6b5d6b548771" providerId="ADAL" clId="{DCA25C97-5A95-43AB-82E4-4BCE417281BF}" dt="2019-08-19T22:00:41.510" v="879" actId="20577"/>
          <ac:spMkLst>
            <pc:docMk/>
            <pc:sldMk cId="3724324808" sldId="10514"/>
            <ac:spMk id="4" creationId="{00000000-0000-0000-0000-000000000000}"/>
          </ac:spMkLst>
        </pc:spChg>
      </pc:sldChg>
      <pc:sldChg chg="modSp">
        <pc:chgData name="Peter De Tender" userId="b54b6209-5f27-411f-8c6b-6b5d6b548771" providerId="ADAL" clId="{DCA25C97-5A95-43AB-82E4-4BCE417281BF}" dt="2019-08-19T22:02:45.988" v="938" actId="20577"/>
        <pc:sldMkLst>
          <pc:docMk/>
          <pc:sldMk cId="1333150591" sldId="10523"/>
        </pc:sldMkLst>
        <pc:spChg chg="mod">
          <ac:chgData name="Peter De Tender" userId="b54b6209-5f27-411f-8c6b-6b5d6b548771" providerId="ADAL" clId="{DCA25C97-5A95-43AB-82E4-4BCE417281BF}" dt="2019-08-19T22:02:45.988" v="938" actId="20577"/>
          <ac:spMkLst>
            <pc:docMk/>
            <pc:sldMk cId="1333150591" sldId="10523"/>
            <ac:spMk id="2" creationId="{C2019E8F-2994-48ED-A73D-9643B8EB2FC6}"/>
          </ac:spMkLst>
        </pc:spChg>
      </pc:sldChg>
      <pc:sldMasterChg chg="delSldLayout">
        <pc:chgData name="Peter De Tender" userId="b54b6209-5f27-411f-8c6b-6b5d6b548771" providerId="ADAL" clId="{DCA25C97-5A95-43AB-82E4-4BCE417281BF}" dt="2019-08-19T22:04:04.510" v="940" actId="2696"/>
        <pc:sldMasterMkLst>
          <pc:docMk/>
          <pc:sldMasterMk cId="4266282189" sldId="2147484731"/>
        </pc:sldMasterMkLst>
        <pc:sldLayoutChg chg="del">
          <pc:chgData name="Peter De Tender" userId="b54b6209-5f27-411f-8c6b-6b5d6b548771" providerId="ADAL" clId="{DCA25C97-5A95-43AB-82E4-4BCE417281BF}" dt="2019-08-19T22:01:03.503" v="900" actId="2696"/>
          <pc:sldLayoutMkLst>
            <pc:docMk/>
            <pc:sldMasterMk cId="4266282189" sldId="2147484731"/>
            <pc:sldLayoutMk cId="3939302507" sldId="2147484764"/>
          </pc:sldLayoutMkLst>
        </pc:sldLayoutChg>
        <pc:sldLayoutChg chg="del">
          <pc:chgData name="Peter De Tender" userId="b54b6209-5f27-411f-8c6b-6b5d6b548771" providerId="ADAL" clId="{DCA25C97-5A95-43AB-82E4-4BCE417281BF}" dt="2019-08-19T21:15:44.544" v="99" actId="2696"/>
          <pc:sldLayoutMkLst>
            <pc:docMk/>
            <pc:sldMasterMk cId="4266282189" sldId="2147484731"/>
            <pc:sldLayoutMk cId="366778981" sldId="2147484765"/>
          </pc:sldLayoutMkLst>
        </pc:sldLayoutChg>
        <pc:sldLayoutChg chg="del">
          <pc:chgData name="Peter De Tender" userId="b54b6209-5f27-411f-8c6b-6b5d6b548771" providerId="ADAL" clId="{DCA25C97-5A95-43AB-82E4-4BCE417281BF}" dt="2019-08-19T22:04:04.510" v="940" actId="2696"/>
          <pc:sldLayoutMkLst>
            <pc:docMk/>
            <pc:sldMasterMk cId="4266282189" sldId="2147484731"/>
            <pc:sldLayoutMk cId="3607116847" sldId="2147484766"/>
          </pc:sldLayoutMkLst>
        </pc:sldLayoutChg>
        <pc:sldLayoutChg chg="del">
          <pc:chgData name="Peter De Tender" userId="b54b6209-5f27-411f-8c6b-6b5d6b548771" providerId="ADAL" clId="{DCA25C97-5A95-43AB-82E4-4BCE417281BF}" dt="2019-08-19T22:01:03.176" v="886" actId="2696"/>
          <pc:sldLayoutMkLst>
            <pc:docMk/>
            <pc:sldMasterMk cId="4266282189" sldId="2147484731"/>
            <pc:sldLayoutMk cId="1967593098" sldId="2147484768"/>
          </pc:sldLayoutMkLst>
        </pc:sldLayoutChg>
        <pc:sldLayoutChg chg="del">
          <pc:chgData name="Peter De Tender" userId="b54b6209-5f27-411f-8c6b-6b5d6b548771" providerId="ADAL" clId="{DCA25C97-5A95-43AB-82E4-4BCE417281BF}" dt="2019-08-19T22:01:03.292" v="890" actId="2696"/>
          <pc:sldLayoutMkLst>
            <pc:docMk/>
            <pc:sldMasterMk cId="4266282189" sldId="2147484731"/>
            <pc:sldLayoutMk cId="2327361456" sldId="2147484769"/>
          </pc:sldLayoutMkLst>
        </pc:sldLayoutChg>
        <pc:sldLayoutChg chg="del">
          <pc:chgData name="Peter De Tender" userId="b54b6209-5f27-411f-8c6b-6b5d6b548771" providerId="ADAL" clId="{DCA25C97-5A95-43AB-82E4-4BCE417281BF}" dt="2019-08-19T22:01:03.332" v="893" actId="2696"/>
          <pc:sldLayoutMkLst>
            <pc:docMk/>
            <pc:sldMasterMk cId="4266282189" sldId="2147484731"/>
            <pc:sldLayoutMk cId="3657546676" sldId="2147484771"/>
          </pc:sldLayoutMkLst>
        </pc:sldLayoutChg>
        <pc:sldLayoutChg chg="del">
          <pc:chgData name="Peter De Tender" userId="b54b6209-5f27-411f-8c6b-6b5d6b548771" providerId="ADAL" clId="{DCA25C97-5A95-43AB-82E4-4BCE417281BF}" dt="2019-08-19T22:01:03.408" v="896" actId="2696"/>
          <pc:sldLayoutMkLst>
            <pc:docMk/>
            <pc:sldMasterMk cId="4266282189" sldId="2147484731"/>
            <pc:sldLayoutMk cId="2823110905" sldId="2147484773"/>
          </pc:sldLayoutMkLst>
        </pc:sldLayoutChg>
        <pc:sldLayoutChg chg="del">
          <pc:chgData name="Peter De Tender" userId="b54b6209-5f27-411f-8c6b-6b5d6b548771" providerId="ADAL" clId="{DCA25C97-5A95-43AB-82E4-4BCE417281BF}" dt="2019-08-19T22:01:03.445" v="898" actId="2696"/>
          <pc:sldLayoutMkLst>
            <pc:docMk/>
            <pc:sldMasterMk cId="4266282189" sldId="2147484731"/>
            <pc:sldLayoutMk cId="2185083422" sldId="2147484774"/>
          </pc:sldLayoutMkLst>
        </pc:sldLayoutChg>
        <pc:sldLayoutChg chg="del">
          <pc:chgData name="Peter De Tender" userId="b54b6209-5f27-411f-8c6b-6b5d6b548771" providerId="ADAL" clId="{DCA25C97-5A95-43AB-82E4-4BCE417281BF}" dt="2019-08-19T21:31:42.541" v="519" actId="2696"/>
          <pc:sldLayoutMkLst>
            <pc:docMk/>
            <pc:sldMasterMk cId="4266282189" sldId="2147484731"/>
            <pc:sldLayoutMk cId="815137887" sldId="214748480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8/19/2019 7:48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8/19/2019 7:48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458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BRK3055</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8/19/2019 10:39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6039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BRK3055</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8/19/2019 10:41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185101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C49FF-4970-48C1-B299-39A79207B5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886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mn-lt"/>
                <a:ea typeface="+mn-ea"/>
                <a:cs typeface="+mn-cs"/>
              </a:rPr>
              <a:t>Azure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Compute: VM, VM Scale Sets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98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1E81A3C1-B7E3-4056-8126-F3E042997AB2}"/>
              </a:ext>
            </a:extLst>
          </p:cNvPr>
          <p:cNvSpPr>
            <a:spLocks noGrp="1"/>
          </p:cNvSpPr>
          <p:nvPr>
            <p:ph type="body" idx="1"/>
          </p:nvPr>
        </p:nvSpPr>
        <p:spPr/>
        <p:txBody>
          <a:bodyPr/>
          <a:lstStyle/>
          <a:p>
            <a:r>
              <a:rPr lang="en-US" dirty="0"/>
              <a:t>Microsoft migration tools/services in action, aligned with the broader phases of the workload migration journey….Discover/Catalog/Assess </a:t>
            </a:r>
            <a:r>
              <a:rPr lang="en-US" dirty="0">
                <a:sym typeface="Wingdings" panose="05000000000000000000" pitchFamily="2" charset="2"/>
              </a:rPr>
              <a:t> move and then keep stuff optimized post the move, be it secure/managed and cost-optimized. </a:t>
            </a:r>
          </a:p>
          <a:p>
            <a:endParaRPr lang="en-US" dirty="0">
              <a:sym typeface="Wingdings" panose="05000000000000000000" pitchFamily="2" charset="2"/>
            </a:endParaRPr>
          </a:p>
          <a:p>
            <a:r>
              <a:rPr lang="en-US" dirty="0">
                <a:sym typeface="Wingdings" panose="05000000000000000000" pitchFamily="2" charset="2"/>
              </a:rPr>
              <a:t>We’d love your feedback on these terms…assessment </a:t>
            </a:r>
          </a:p>
          <a:p>
            <a:endParaRPr lang="en-US" dirty="0">
              <a:sym typeface="Wingdings" panose="05000000000000000000" pitchFamily="2" charset="2"/>
            </a:endParaRPr>
          </a:p>
          <a:p>
            <a:r>
              <a:rPr lang="en-US" dirty="0">
                <a:sym typeface="Wingdings" panose="05000000000000000000" pitchFamily="2" charset="2"/>
              </a:rPr>
              <a:t>While we have numerous MSFT tools, we are working to make this better on two fronts:  </a:t>
            </a:r>
          </a:p>
          <a:p>
            <a:pPr marL="228600" indent="-228600">
              <a:buAutoNum type="arabicParenR"/>
            </a:pPr>
            <a:r>
              <a:rPr lang="en-US" dirty="0">
                <a:sym typeface="Wingdings" panose="05000000000000000000" pitchFamily="2" charset="2"/>
              </a:rPr>
              <a:t>stitch together experiences so customers don’t see the seams as they work from one phase to another.  </a:t>
            </a:r>
          </a:p>
          <a:p>
            <a:pPr marL="228600" indent="-228600">
              <a:buAutoNum type="arabicParenR"/>
            </a:pPr>
            <a:r>
              <a:rPr lang="en-US" dirty="0">
                <a:sym typeface="Wingdings" panose="05000000000000000000" pitchFamily="2" charset="2"/>
              </a:rPr>
              <a:t>consistent naming taxonomy consistency.  Azure Migrate – its everything.  ASR -.</a:t>
            </a:r>
          </a:p>
          <a:p>
            <a:pPr marL="228600" indent="-228600">
              <a:buAutoNum type="arabicParenR"/>
            </a:pPr>
            <a:endParaRPr lang="en-US" dirty="0">
              <a:sym typeface="Wingdings" panose="05000000000000000000" pitchFamily="2" charset="2"/>
            </a:endParaRPr>
          </a:p>
          <a:p>
            <a:pPr marL="0" indent="0">
              <a:buNone/>
            </a:pPr>
            <a:r>
              <a:rPr lang="en-US" dirty="0">
                <a:sym typeface="Wingdings" panose="05000000000000000000" pitchFamily="2" charset="2"/>
              </a:rPr>
              <a:t>And then we have a bunch of great ISV tools that attach to each phase of the journey – we’re in many cases actively working to integrate our first party tools with these.  </a:t>
            </a:r>
          </a:p>
          <a:p>
            <a:endParaRPr lang="en-US" dirty="0">
              <a:sym typeface="Wingdings" panose="05000000000000000000" pitchFamily="2" charset="2"/>
            </a:endParaRPr>
          </a:p>
          <a:p>
            <a:r>
              <a:rPr lang="en-US" dirty="0">
                <a:sym typeface="Wingdings" panose="05000000000000000000" pitchFamily="2" charset="2"/>
              </a:rPr>
              <a:t> </a:t>
            </a:r>
          </a:p>
          <a:p>
            <a:endParaRPr lang="en-US" dirty="0">
              <a:sym typeface="Wingdings" panose="05000000000000000000" pitchFamily="2" charset="2"/>
            </a:endParaRPr>
          </a:p>
          <a:p>
            <a:r>
              <a:rPr lang="en-US" dirty="0"/>
              <a:t> </a:t>
            </a:r>
          </a:p>
          <a:p>
            <a:endParaRPr lang="en-IN" dirty="0"/>
          </a:p>
        </p:txBody>
      </p:sp>
    </p:spTree>
    <p:extLst>
      <p:ext uri="{BB962C8B-B14F-4D97-AF65-F5344CB8AC3E}">
        <p14:creationId xmlns:p14="http://schemas.microsoft.com/office/powerpoint/2010/main" val="3531320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8/19/2019 10:45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348543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Timing precision?</a:t>
            </a:r>
          </a:p>
          <a:p>
            <a:endParaRPr lang="en-US"/>
          </a:p>
          <a:p>
            <a:r>
              <a:rPr lang="en-US"/>
              <a:t>Hit ISV assessment tools upfront in the deck.  Using both in combination.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445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Timing precision?</a:t>
            </a:r>
          </a:p>
          <a:p>
            <a:endParaRPr lang="en-US"/>
          </a:p>
          <a:p>
            <a:r>
              <a:rPr lang="en-US"/>
              <a:t>Hit ISV assessment tools upfront in the deck.  Using both in combination.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934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10:59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448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https://docs.microsoft.com/en-us/azure/migrate/agent-based-migration-architecture#server-migration-and-azure-site-recovery </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The table summarizes the components used for agent-based migration.</a:t>
            </a:r>
          </a:p>
          <a:p>
            <a:r>
              <a:rPr lang="en-US" sz="882" b="1" i="0" kern="1200" dirty="0" err="1">
                <a:solidFill>
                  <a:schemeClr val="tx1"/>
                </a:solidFill>
                <a:effectLst/>
                <a:latin typeface="Segoe UI Light" pitchFamily="34" charset="0"/>
                <a:ea typeface="+mn-ea"/>
                <a:cs typeface="+mn-cs"/>
              </a:rPr>
              <a:t>ComponentDetailsInstallation</a:t>
            </a:r>
            <a:endParaRPr lang="en-US" sz="882" b="1" i="0" kern="1200" dirty="0">
              <a:solidFill>
                <a:schemeClr val="tx1"/>
              </a:solidFill>
              <a:effectLst/>
              <a:latin typeface="Segoe UI Light" pitchFamily="34" charset="0"/>
              <a:ea typeface="+mn-ea"/>
              <a:cs typeface="+mn-cs"/>
            </a:endParaRPr>
          </a:p>
          <a:p>
            <a:r>
              <a:rPr lang="en-US" sz="882" b="1" i="0" kern="1200" dirty="0">
                <a:solidFill>
                  <a:schemeClr val="tx1"/>
                </a:solidFill>
                <a:effectLst/>
                <a:latin typeface="Segoe UI Light" pitchFamily="34" charset="0"/>
                <a:ea typeface="+mn-ea"/>
                <a:cs typeface="+mn-cs"/>
              </a:rPr>
              <a:t>Replication </a:t>
            </a:r>
            <a:r>
              <a:rPr lang="en-US" sz="882" b="1" i="0" kern="1200" dirty="0" err="1">
                <a:solidFill>
                  <a:schemeClr val="tx1"/>
                </a:solidFill>
                <a:effectLst/>
                <a:latin typeface="Segoe UI Light" pitchFamily="34" charset="0"/>
                <a:ea typeface="+mn-ea"/>
                <a:cs typeface="+mn-cs"/>
              </a:rPr>
              <a:t>appliance</a:t>
            </a:r>
            <a:r>
              <a:rPr lang="en-US" sz="882" b="0" i="0" kern="1200" dirty="0" err="1">
                <a:solidFill>
                  <a:schemeClr val="tx1"/>
                </a:solidFill>
                <a:effectLst/>
                <a:latin typeface="Segoe UI Light" pitchFamily="34" charset="0"/>
                <a:ea typeface="+mn-ea"/>
                <a:cs typeface="+mn-cs"/>
              </a:rPr>
              <a:t>The</a:t>
            </a:r>
            <a:r>
              <a:rPr lang="en-US" sz="882" b="0" i="0" kern="1200" dirty="0">
                <a:solidFill>
                  <a:schemeClr val="tx1"/>
                </a:solidFill>
                <a:effectLst/>
                <a:latin typeface="Segoe UI Light" pitchFamily="34" charset="0"/>
                <a:ea typeface="+mn-ea"/>
                <a:cs typeface="+mn-cs"/>
              </a:rPr>
              <a:t> replication appliance (configuration server) is an on-premises machine that acts as a bridge between the on-premises environment, and the Azure Migrate Server Migration tool. The appliance discovers the on-premises VM inventory, so that Azure Server Migration can orchestrate replication and migration. The appliance has two components:</a:t>
            </a:r>
            <a:br>
              <a:rPr lang="en-US" sz="882" b="0" i="0" kern="1200" dirty="0">
                <a:solidFill>
                  <a:schemeClr val="tx1"/>
                </a:solidFill>
                <a:effectLst/>
                <a:latin typeface="Segoe UI Light" pitchFamily="34" charset="0"/>
                <a:ea typeface="+mn-ea"/>
                <a:cs typeface="+mn-cs"/>
              </a:rPr>
            </a:br>
            <a:br>
              <a:rPr lang="en-US" sz="882" b="0" i="0" kern="1200" dirty="0">
                <a:solidFill>
                  <a:schemeClr val="tx1"/>
                </a:solidFill>
                <a:effectLst/>
                <a:latin typeface="Segoe UI Light" pitchFamily="34" charset="0"/>
                <a:ea typeface="+mn-ea"/>
                <a:cs typeface="+mn-cs"/>
              </a:rPr>
            </a:br>
            <a:r>
              <a:rPr lang="en-US" sz="882" b="1" i="0" kern="1200" dirty="0">
                <a:solidFill>
                  <a:schemeClr val="tx1"/>
                </a:solidFill>
                <a:effectLst/>
                <a:latin typeface="Segoe UI Light" pitchFamily="34" charset="0"/>
                <a:ea typeface="+mn-ea"/>
                <a:cs typeface="+mn-cs"/>
              </a:rPr>
              <a:t>Configuration server</a:t>
            </a:r>
            <a:r>
              <a:rPr lang="en-US" sz="882" b="0" i="0" kern="1200" dirty="0">
                <a:solidFill>
                  <a:schemeClr val="tx1"/>
                </a:solidFill>
                <a:effectLst/>
                <a:latin typeface="Segoe UI Light" pitchFamily="34" charset="0"/>
                <a:ea typeface="+mn-ea"/>
                <a:cs typeface="+mn-cs"/>
              </a:rPr>
              <a:t>: Connects to Azure Migrate Server Migration and coordinates replication.</a:t>
            </a:r>
            <a:br>
              <a:rPr lang="en-US" sz="882" b="0" i="0" kern="1200" dirty="0">
                <a:solidFill>
                  <a:schemeClr val="tx1"/>
                </a:solidFill>
                <a:effectLst/>
                <a:latin typeface="Segoe UI Light" pitchFamily="34" charset="0"/>
                <a:ea typeface="+mn-ea"/>
                <a:cs typeface="+mn-cs"/>
              </a:rPr>
            </a:br>
            <a:r>
              <a:rPr lang="en-US" sz="882" b="1" i="0" kern="1200" dirty="0">
                <a:solidFill>
                  <a:schemeClr val="tx1"/>
                </a:solidFill>
                <a:effectLst/>
                <a:latin typeface="Segoe UI Light" pitchFamily="34" charset="0"/>
                <a:ea typeface="+mn-ea"/>
                <a:cs typeface="+mn-cs"/>
              </a:rPr>
              <a:t>Process server</a:t>
            </a:r>
            <a:r>
              <a:rPr lang="en-US" sz="882" b="0" i="0" kern="1200" dirty="0">
                <a:solidFill>
                  <a:schemeClr val="tx1"/>
                </a:solidFill>
                <a:effectLst/>
                <a:latin typeface="Segoe UI Light" pitchFamily="34" charset="0"/>
                <a:ea typeface="+mn-ea"/>
                <a:cs typeface="+mn-cs"/>
              </a:rPr>
              <a:t>: Handles data replication. It receives VM data, compresses and encrypts it, and sends to the Azure subscription. There, Server Migration writes the data to managed </a:t>
            </a:r>
            <a:r>
              <a:rPr lang="en-US" sz="882" b="0" i="0" kern="1200" dirty="0" err="1">
                <a:solidFill>
                  <a:schemeClr val="tx1"/>
                </a:solidFill>
                <a:effectLst/>
                <a:latin typeface="Segoe UI Light" pitchFamily="34" charset="0"/>
                <a:ea typeface="+mn-ea"/>
                <a:cs typeface="+mn-cs"/>
              </a:rPr>
              <a:t>disks.By</a:t>
            </a:r>
            <a:r>
              <a:rPr lang="en-US" sz="882" b="0" i="0" kern="1200" dirty="0">
                <a:solidFill>
                  <a:schemeClr val="tx1"/>
                </a:solidFill>
                <a:effectLst/>
                <a:latin typeface="Segoe UI Light" pitchFamily="34" charset="0"/>
                <a:ea typeface="+mn-ea"/>
                <a:cs typeface="+mn-cs"/>
              </a:rPr>
              <a:t> default the process server is installed together with the configuration server on the replication appliance.</a:t>
            </a:r>
          </a:p>
          <a:p>
            <a:r>
              <a:rPr lang="en-US" sz="882" b="1" i="0" kern="1200" dirty="0">
                <a:solidFill>
                  <a:schemeClr val="tx1"/>
                </a:solidFill>
                <a:effectLst/>
                <a:latin typeface="Segoe UI Light" pitchFamily="34" charset="0"/>
                <a:ea typeface="+mn-ea"/>
                <a:cs typeface="+mn-cs"/>
              </a:rPr>
              <a:t>Mobility </a:t>
            </a:r>
            <a:r>
              <a:rPr lang="en-US" sz="882" b="1" i="0" kern="1200" dirty="0" err="1">
                <a:solidFill>
                  <a:schemeClr val="tx1"/>
                </a:solidFill>
                <a:effectLst/>
                <a:latin typeface="Segoe UI Light" pitchFamily="34" charset="0"/>
                <a:ea typeface="+mn-ea"/>
                <a:cs typeface="+mn-cs"/>
              </a:rPr>
              <a:t>service</a:t>
            </a:r>
            <a:r>
              <a:rPr lang="en-US" sz="882" b="0" i="0" kern="1200" dirty="0" err="1">
                <a:solidFill>
                  <a:schemeClr val="tx1"/>
                </a:solidFill>
                <a:effectLst/>
                <a:latin typeface="Segoe UI Light" pitchFamily="34" charset="0"/>
                <a:ea typeface="+mn-ea"/>
                <a:cs typeface="+mn-cs"/>
              </a:rPr>
              <a:t>The</a:t>
            </a:r>
            <a:r>
              <a:rPr lang="en-US" sz="882" b="0" i="0" kern="1200" dirty="0">
                <a:solidFill>
                  <a:schemeClr val="tx1"/>
                </a:solidFill>
                <a:effectLst/>
                <a:latin typeface="Segoe UI Light" pitchFamily="34" charset="0"/>
                <a:ea typeface="+mn-ea"/>
                <a:cs typeface="+mn-cs"/>
              </a:rPr>
              <a:t> Mobility service is an agent installed on each machine you want to replicate and migrate. It sends replication data from the machine to the process server. There are a number of different Mobility service agents </a:t>
            </a:r>
            <a:r>
              <a:rPr lang="en-US" sz="882" b="0" i="0" kern="1200" dirty="0" err="1">
                <a:solidFill>
                  <a:schemeClr val="tx1"/>
                </a:solidFill>
                <a:effectLst/>
                <a:latin typeface="Segoe UI Light" pitchFamily="34" charset="0"/>
                <a:ea typeface="+mn-ea"/>
                <a:cs typeface="+mn-cs"/>
              </a:rPr>
              <a:t>available.Installation</a:t>
            </a:r>
            <a:r>
              <a:rPr lang="en-US" sz="882" b="0" i="0" kern="1200" dirty="0">
                <a:solidFill>
                  <a:schemeClr val="tx1"/>
                </a:solidFill>
                <a:effectLst/>
                <a:latin typeface="Segoe UI Light" pitchFamily="34" charset="0"/>
                <a:ea typeface="+mn-ea"/>
                <a:cs typeface="+mn-cs"/>
              </a:rPr>
              <a:t> files for the Mobility service are located on the replication appliance. You download and install the agent you need, in accordance with the operating system and version of the machine you want to replicate.</a:t>
            </a:r>
          </a:p>
          <a:p>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8/19/2019 10:50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4019473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7B250A-4FC8-4D4F-8F3C-EAF5B8B2CDC8}" type="slidenum">
              <a:rPr kumimoji="0" lang="en-AU"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7755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Light" pitchFamily="34" charset="0"/>
                <a:ea typeface="+mn-ea"/>
                <a:cs typeface="+mn-cs"/>
              </a:rPr>
              <a:t>Component  Deployment</a:t>
            </a:r>
          </a:p>
          <a:p>
            <a:r>
              <a:rPr lang="en-US" sz="882" b="1" i="0" kern="1200" dirty="0">
                <a:solidFill>
                  <a:schemeClr val="tx1"/>
                </a:solidFill>
                <a:effectLst/>
                <a:latin typeface="Segoe UI Light" pitchFamily="34" charset="0"/>
                <a:ea typeface="+mn-ea"/>
                <a:cs typeface="+mn-cs"/>
              </a:rPr>
              <a:t>https://docs.microsoft.com/en-us/azure/migrate/hyper-v-migration-architecture#architectural-components </a:t>
            </a:r>
          </a:p>
          <a:p>
            <a:endParaRPr lang="en-US" sz="882" b="1" i="0" kern="1200" dirty="0">
              <a:solidFill>
                <a:schemeClr val="tx1"/>
              </a:solidFill>
              <a:effectLst/>
              <a:latin typeface="Segoe UI Light" pitchFamily="34" charset="0"/>
              <a:ea typeface="+mn-ea"/>
              <a:cs typeface="+mn-cs"/>
            </a:endParaRPr>
          </a:p>
          <a:p>
            <a:endParaRPr lang="en-US" sz="882" b="1" i="0" kern="1200" dirty="0">
              <a:solidFill>
                <a:schemeClr val="tx1"/>
              </a:solidFill>
              <a:effectLst/>
              <a:latin typeface="Segoe UI Light" pitchFamily="34" charset="0"/>
              <a:ea typeface="+mn-ea"/>
              <a:cs typeface="+mn-cs"/>
            </a:endParaRPr>
          </a:p>
          <a:p>
            <a:r>
              <a:rPr lang="en-US" sz="882" b="1" i="0" kern="1200" dirty="0">
                <a:solidFill>
                  <a:schemeClr val="tx1"/>
                </a:solidFill>
                <a:effectLst/>
                <a:latin typeface="Segoe UI Light" pitchFamily="34" charset="0"/>
                <a:ea typeface="+mn-ea"/>
                <a:cs typeface="+mn-cs"/>
              </a:rPr>
              <a:t>Replication </a:t>
            </a:r>
            <a:r>
              <a:rPr lang="en-US" sz="882" b="1" i="0" kern="1200" dirty="0" err="1">
                <a:solidFill>
                  <a:schemeClr val="tx1"/>
                </a:solidFill>
                <a:effectLst/>
                <a:latin typeface="Segoe UI Light" pitchFamily="34" charset="0"/>
                <a:ea typeface="+mn-ea"/>
                <a:cs typeface="+mn-cs"/>
              </a:rPr>
              <a:t>provider</a:t>
            </a:r>
            <a:r>
              <a:rPr lang="en-US" sz="882" b="0" i="0" kern="1200" dirty="0" err="1">
                <a:solidFill>
                  <a:schemeClr val="tx1"/>
                </a:solidFill>
                <a:effectLst/>
                <a:latin typeface="Segoe UI Light" pitchFamily="34" charset="0"/>
                <a:ea typeface="+mn-ea"/>
                <a:cs typeface="+mn-cs"/>
              </a:rPr>
              <a:t>The</a:t>
            </a:r>
            <a:r>
              <a:rPr lang="en-US" sz="882" b="0" i="0" kern="1200" dirty="0">
                <a:solidFill>
                  <a:schemeClr val="tx1"/>
                </a:solidFill>
                <a:effectLst/>
                <a:latin typeface="Segoe UI Light" pitchFamily="34" charset="0"/>
                <a:ea typeface="+mn-ea"/>
                <a:cs typeface="+mn-cs"/>
              </a:rPr>
              <a:t> Microsoft Azure Site Recovery provider is installed on Hyper-V hosts, and registered with Azure Migration Server Migration.</a:t>
            </a:r>
            <a:br>
              <a:rPr lang="en-US" sz="882" b="0" i="0" kern="1200" dirty="0">
                <a:solidFill>
                  <a:schemeClr val="tx1"/>
                </a:solidFill>
                <a:effectLst/>
                <a:latin typeface="Segoe UI Light" pitchFamily="34" charset="0"/>
                <a:ea typeface="+mn-ea"/>
                <a:cs typeface="+mn-cs"/>
              </a:rPr>
            </a:br>
            <a:r>
              <a:rPr lang="en-US" sz="882" b="0" i="0" kern="1200" dirty="0">
                <a:solidFill>
                  <a:schemeClr val="tx1"/>
                </a:solidFill>
                <a:effectLst/>
                <a:latin typeface="Segoe UI Light" pitchFamily="34" charset="0"/>
                <a:ea typeface="+mn-ea"/>
                <a:cs typeface="+mn-cs"/>
              </a:rPr>
              <a:t>The provider orchestrates replication for Hyper-V VMs.</a:t>
            </a:r>
          </a:p>
          <a:p>
            <a:endParaRPr lang="en-US" sz="882" b="1" i="0" kern="1200" dirty="0">
              <a:solidFill>
                <a:schemeClr val="tx1"/>
              </a:solidFill>
              <a:effectLst/>
              <a:latin typeface="Segoe UI Light" pitchFamily="34" charset="0"/>
              <a:ea typeface="+mn-ea"/>
              <a:cs typeface="+mn-cs"/>
            </a:endParaRPr>
          </a:p>
          <a:p>
            <a:r>
              <a:rPr lang="en-US" sz="882" b="1" i="0" kern="1200" dirty="0">
                <a:solidFill>
                  <a:schemeClr val="tx1"/>
                </a:solidFill>
                <a:effectLst/>
                <a:latin typeface="Segoe UI Light" pitchFamily="34" charset="0"/>
                <a:ea typeface="+mn-ea"/>
                <a:cs typeface="+mn-cs"/>
              </a:rPr>
              <a:t>Recovery Services agent </a:t>
            </a:r>
            <a:r>
              <a:rPr lang="en-US" sz="882" b="0" i="0" kern="1200" dirty="0">
                <a:solidFill>
                  <a:schemeClr val="tx1"/>
                </a:solidFill>
                <a:effectLst/>
                <a:latin typeface="Segoe UI Light" pitchFamily="34" charset="0"/>
                <a:ea typeface="+mn-ea"/>
                <a:cs typeface="+mn-cs"/>
              </a:rPr>
              <a:t>The Microsoft Azure Recovery Service agent handles data replication. It works with the provider to replicate data from Hyper-V VMs to Azure.</a:t>
            </a:r>
            <a:br>
              <a:rPr lang="en-US" sz="882" b="0" i="0" kern="1200" dirty="0">
                <a:solidFill>
                  <a:schemeClr val="tx1"/>
                </a:solidFill>
                <a:effectLst/>
                <a:latin typeface="Segoe UI Light" pitchFamily="34" charset="0"/>
                <a:ea typeface="+mn-ea"/>
                <a:cs typeface="+mn-cs"/>
              </a:rPr>
            </a:br>
            <a:r>
              <a:rPr lang="en-US" sz="882" b="0" i="0" kern="1200" dirty="0">
                <a:solidFill>
                  <a:schemeClr val="tx1"/>
                </a:solidFill>
                <a:effectLst/>
                <a:latin typeface="Segoe UI Light" pitchFamily="34" charset="0"/>
                <a:ea typeface="+mn-ea"/>
                <a:cs typeface="+mn-cs"/>
              </a:rPr>
              <a:t>The replicated data is uploaded to a storage account in your Azure subscription. The Server Migration tool the processes the replicated data, and applies it to replica disks in the subscription. The replica disks are used to create the Azure VMs when you migrate.</a:t>
            </a:r>
          </a:p>
          <a:p>
            <a:r>
              <a:rPr lang="en-US" sz="882" b="0" i="0" kern="1200" dirty="0">
                <a:solidFill>
                  <a:schemeClr val="tx1"/>
                </a:solidFill>
                <a:effectLst/>
                <a:latin typeface="Segoe UI Light" pitchFamily="34" charset="0"/>
                <a:ea typeface="+mn-ea"/>
                <a:cs typeface="+mn-cs"/>
              </a:rPr>
              <a:t>Components are installed by a single setup file, downloaded from Azure Migrate Server Migration in the portal.</a:t>
            </a:r>
          </a:p>
          <a:p>
            <a:r>
              <a:rPr lang="en-US" sz="882" b="0" i="0" kern="1200" dirty="0">
                <a:solidFill>
                  <a:schemeClr val="tx1"/>
                </a:solidFill>
                <a:effectLst/>
                <a:latin typeface="Segoe UI Light" pitchFamily="34" charset="0"/>
                <a:ea typeface="+mn-ea"/>
                <a:cs typeface="+mn-cs"/>
              </a:rPr>
              <a:t>The provider and appliance use outbound HTTPS port 443 connections to communicate with Azure Migrate Server Migration.</a:t>
            </a:r>
          </a:p>
          <a:p>
            <a:r>
              <a:rPr lang="en-US" sz="882" b="0" i="0" kern="1200" dirty="0">
                <a:solidFill>
                  <a:schemeClr val="tx1"/>
                </a:solidFill>
                <a:effectLst/>
                <a:latin typeface="Segoe UI Light" pitchFamily="34" charset="0"/>
                <a:ea typeface="+mn-ea"/>
                <a:cs typeface="+mn-cs"/>
              </a:rPr>
              <a:t>Communications from the provider and agent are secure and encrypted.</a:t>
            </a:r>
          </a:p>
          <a:p>
            <a:endParaRPr lang="en-IN" dirty="0"/>
          </a:p>
          <a:p>
            <a:r>
              <a:rPr lang="en-US" sz="882" b="1" i="0" kern="1200" dirty="0">
                <a:solidFill>
                  <a:schemeClr val="tx1"/>
                </a:solidFill>
                <a:effectLst/>
                <a:latin typeface="Segoe UI Light" pitchFamily="34" charset="0"/>
                <a:ea typeface="+mn-ea"/>
                <a:cs typeface="+mn-cs"/>
              </a:rPr>
              <a:t>Replication process</a:t>
            </a:r>
          </a:p>
          <a:p>
            <a:r>
              <a:rPr lang="en-US" sz="882" b="0" i="0" kern="1200" dirty="0">
                <a:solidFill>
                  <a:schemeClr val="tx1"/>
                </a:solidFill>
                <a:effectLst/>
                <a:latin typeface="Segoe UI Light" pitchFamily="34" charset="0"/>
                <a:ea typeface="+mn-ea"/>
                <a:cs typeface="+mn-cs"/>
              </a:rPr>
              <a:t>When you enable replication for a Hyper-V VM, initial replication begins.</a:t>
            </a:r>
          </a:p>
          <a:p>
            <a:r>
              <a:rPr lang="en-US" sz="882" b="0" i="0" kern="1200" dirty="0">
                <a:solidFill>
                  <a:schemeClr val="tx1"/>
                </a:solidFill>
                <a:effectLst/>
                <a:latin typeface="Segoe UI Light" pitchFamily="34" charset="0"/>
                <a:ea typeface="+mn-ea"/>
                <a:cs typeface="+mn-cs"/>
              </a:rPr>
              <a:t>A Hyper-V VM snapshot is taken.</a:t>
            </a:r>
          </a:p>
          <a:p>
            <a:r>
              <a:rPr lang="en-US" sz="882" b="0" i="0" kern="1200" dirty="0">
                <a:solidFill>
                  <a:schemeClr val="tx1"/>
                </a:solidFill>
                <a:effectLst/>
                <a:latin typeface="Segoe UI Light" pitchFamily="34" charset="0"/>
                <a:ea typeface="+mn-ea"/>
                <a:cs typeface="+mn-cs"/>
              </a:rPr>
              <a:t>VHDs on the VM are replicated one-by-one, until they're all copied to Azure. Initial replication time depends on the VM size, and network bandwidth.</a:t>
            </a:r>
          </a:p>
          <a:p>
            <a:r>
              <a:rPr lang="en-US" sz="882" b="0" i="0" kern="1200" dirty="0">
                <a:solidFill>
                  <a:schemeClr val="tx1"/>
                </a:solidFill>
                <a:effectLst/>
                <a:latin typeface="Segoe UI Light" pitchFamily="34" charset="0"/>
                <a:ea typeface="+mn-ea"/>
                <a:cs typeface="+mn-cs"/>
              </a:rPr>
              <a:t>Disk changes that occur during initial replication are tracked using Hyper-V Replica, and stored in log files (</a:t>
            </a:r>
            <a:r>
              <a:rPr lang="en-US" sz="882" b="0" i="0" kern="1200" dirty="0" err="1">
                <a:solidFill>
                  <a:schemeClr val="tx1"/>
                </a:solidFill>
                <a:effectLst/>
                <a:latin typeface="Segoe UI Light" pitchFamily="34" charset="0"/>
                <a:ea typeface="+mn-ea"/>
                <a:cs typeface="+mn-cs"/>
              </a:rPr>
              <a:t>hrl</a:t>
            </a:r>
            <a:r>
              <a:rPr lang="en-US" sz="882" b="0" i="0" kern="1200" dirty="0">
                <a:solidFill>
                  <a:schemeClr val="tx1"/>
                </a:solidFill>
                <a:effectLst/>
                <a:latin typeface="Segoe UI Light" pitchFamily="34" charset="0"/>
                <a:ea typeface="+mn-ea"/>
                <a:cs typeface="+mn-cs"/>
              </a:rPr>
              <a:t> files).</a:t>
            </a:r>
          </a:p>
          <a:p>
            <a:pPr lvl="1"/>
            <a:r>
              <a:rPr lang="en-US" sz="882" b="0" i="0" kern="1200" dirty="0">
                <a:solidFill>
                  <a:schemeClr val="tx1"/>
                </a:solidFill>
                <a:effectLst/>
                <a:latin typeface="Segoe UI Light" pitchFamily="34" charset="0"/>
                <a:ea typeface="+mn-ea"/>
                <a:cs typeface="+mn-cs"/>
              </a:rPr>
              <a:t>Log files are in the same folder as the disks.</a:t>
            </a:r>
          </a:p>
          <a:p>
            <a:pPr lvl="1"/>
            <a:r>
              <a:rPr lang="en-US" sz="882" b="0" i="0" kern="1200" dirty="0">
                <a:solidFill>
                  <a:schemeClr val="tx1"/>
                </a:solidFill>
                <a:effectLst/>
                <a:latin typeface="Segoe UI Light" pitchFamily="34" charset="0"/>
                <a:ea typeface="+mn-ea"/>
                <a:cs typeface="+mn-cs"/>
              </a:rPr>
              <a:t>Each disk has an associated </a:t>
            </a:r>
            <a:r>
              <a:rPr lang="en-US" sz="882" b="0" i="0" kern="1200" dirty="0" err="1">
                <a:solidFill>
                  <a:schemeClr val="tx1"/>
                </a:solidFill>
                <a:effectLst/>
                <a:latin typeface="Segoe UI Light" pitchFamily="34" charset="0"/>
                <a:ea typeface="+mn-ea"/>
                <a:cs typeface="+mn-cs"/>
              </a:rPr>
              <a:t>hrl</a:t>
            </a:r>
            <a:r>
              <a:rPr lang="en-US" sz="882" b="0" i="0" kern="1200" dirty="0">
                <a:solidFill>
                  <a:schemeClr val="tx1"/>
                </a:solidFill>
                <a:effectLst/>
                <a:latin typeface="Segoe UI Light" pitchFamily="34" charset="0"/>
                <a:ea typeface="+mn-ea"/>
                <a:cs typeface="+mn-cs"/>
              </a:rPr>
              <a:t> file that's sent to secondary storage.</a:t>
            </a:r>
          </a:p>
          <a:p>
            <a:pPr lvl="1"/>
            <a:r>
              <a:rPr lang="en-US" sz="882" b="0" i="0" kern="1200" dirty="0">
                <a:solidFill>
                  <a:schemeClr val="tx1"/>
                </a:solidFill>
                <a:effectLst/>
                <a:latin typeface="Segoe UI Light" pitchFamily="34" charset="0"/>
                <a:ea typeface="+mn-ea"/>
                <a:cs typeface="+mn-cs"/>
              </a:rPr>
              <a:t>The snapshot and log files consume disk resources while initial replication is in progress.</a:t>
            </a:r>
          </a:p>
          <a:p>
            <a:r>
              <a:rPr lang="en-US" sz="882" b="0" i="0" kern="1200" dirty="0">
                <a:solidFill>
                  <a:schemeClr val="tx1"/>
                </a:solidFill>
                <a:effectLst/>
                <a:latin typeface="Segoe UI Light" pitchFamily="34" charset="0"/>
                <a:ea typeface="+mn-ea"/>
                <a:cs typeface="+mn-cs"/>
              </a:rPr>
              <a:t>After initial replication finishes, the VM snapshot is deleted, and delta replication begins.</a:t>
            </a:r>
          </a:p>
          <a:p>
            <a:r>
              <a:rPr lang="en-US" sz="882" b="0" i="0" kern="1200" dirty="0">
                <a:solidFill>
                  <a:schemeClr val="tx1"/>
                </a:solidFill>
                <a:effectLst/>
                <a:latin typeface="Segoe UI Light" pitchFamily="34" charset="0"/>
                <a:ea typeface="+mn-ea"/>
                <a:cs typeface="+mn-cs"/>
              </a:rPr>
              <a:t>Incremental disk changes are tracked in </a:t>
            </a:r>
            <a:r>
              <a:rPr lang="en-US" sz="882" b="0" i="0" kern="1200" dirty="0" err="1">
                <a:solidFill>
                  <a:schemeClr val="tx1"/>
                </a:solidFill>
                <a:effectLst/>
                <a:latin typeface="Segoe UI Light" pitchFamily="34" charset="0"/>
                <a:ea typeface="+mn-ea"/>
                <a:cs typeface="+mn-cs"/>
              </a:rPr>
              <a:t>hrl</a:t>
            </a:r>
            <a:r>
              <a:rPr lang="en-US" sz="882" b="0" i="0" kern="1200" dirty="0">
                <a:solidFill>
                  <a:schemeClr val="tx1"/>
                </a:solidFill>
                <a:effectLst/>
                <a:latin typeface="Segoe UI Light" pitchFamily="34" charset="0"/>
                <a:ea typeface="+mn-ea"/>
                <a:cs typeface="+mn-cs"/>
              </a:rPr>
              <a:t> files. Replication logs are periodically uploaded to an Azure storage account by the Recovery Services agent.</a:t>
            </a:r>
          </a:p>
          <a:p>
            <a:endParaRPr lang="en-IN"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11:02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1941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8/19/2019 10:34 PM</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998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8/19/2019 10:53 PM</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397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8/19/2019 10:54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875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a:p>
        </p:txBody>
      </p:sp>
    </p:spTree>
    <p:extLst>
      <p:ext uri="{BB962C8B-B14F-4D97-AF65-F5344CB8AC3E}">
        <p14:creationId xmlns:p14="http://schemas.microsoft.com/office/powerpoint/2010/main" val="4196355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a:p>
        </p:txBody>
      </p:sp>
    </p:spTree>
    <p:extLst>
      <p:ext uri="{BB962C8B-B14F-4D97-AF65-F5344CB8AC3E}">
        <p14:creationId xmlns:p14="http://schemas.microsoft.com/office/powerpoint/2010/main" val="3091333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11:00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830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3469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8/19/2019 7:48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7B250A-4FC8-4D4F-8F3C-EAF5B8B2CDC8}" type="slidenum">
              <a:rPr kumimoji="0" lang="en-AU"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5487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7B250A-4FC8-4D4F-8F3C-EAF5B8B2CDC8}" type="slidenum">
              <a:rPr kumimoji="0" lang="en-AU"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A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08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7B250A-4FC8-4D4F-8F3C-EAF5B8B2CDC8}" type="slidenum">
              <a:rPr kumimoji="0" lang="en-AU"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A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1570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8/19/2019 10:25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98058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8/19/2019 10:28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048850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8/19/2019 10:29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567861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8/19/2019 10:31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903484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1.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emf"/><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emf"/><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7.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2814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5203317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428158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420904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79405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57605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8214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5">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8704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00918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5">
            <a:lumMod val="7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17419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247629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03D917D-70CA-49CE-9A4B-614F3D3864AD}"/>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83364149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544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3630185176"/>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21694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82916108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686829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032720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410244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4007199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68591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650954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764242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6474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2811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49130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55031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16046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189588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C19A-7348-4FC7-B409-6047AB418E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6586844-2C62-4558-AC70-DF1023D61C4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D71A80-D389-42CB-9457-A1089A99AD29}"/>
              </a:ext>
            </a:extLst>
          </p:cNvPr>
          <p:cNvSpPr>
            <a:spLocks noGrp="1"/>
          </p:cNvSpPr>
          <p:nvPr>
            <p:ph type="dt" sz="half" idx="10"/>
          </p:nvPr>
        </p:nvSpPr>
        <p:spPr/>
        <p:txBody>
          <a:bodyPr/>
          <a:lstStyle/>
          <a:p>
            <a:fld id="{4DAD3300-596E-45BC-8393-39A1B3F3D71E}" type="datetimeFigureOut">
              <a:rPr lang="en-AU" smtClean="0"/>
              <a:t>19/08/2019</a:t>
            </a:fld>
            <a:endParaRPr lang="en-AU"/>
          </a:p>
        </p:txBody>
      </p:sp>
      <p:sp>
        <p:nvSpPr>
          <p:cNvPr id="5" name="Footer Placeholder 4">
            <a:extLst>
              <a:ext uri="{FF2B5EF4-FFF2-40B4-BE49-F238E27FC236}">
                <a16:creationId xmlns:a16="http://schemas.microsoft.com/office/drawing/2014/main" id="{584C6A94-5A52-4B57-9CFB-86ADD67DBBA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C46ABEC-C80F-495C-A406-AA839155F487}"/>
              </a:ext>
            </a:extLst>
          </p:cNvPr>
          <p:cNvSpPr>
            <a:spLocks noGrp="1"/>
          </p:cNvSpPr>
          <p:nvPr>
            <p:ph type="sldNum" sz="quarter" idx="12"/>
          </p:nvPr>
        </p:nvSpPr>
        <p:spPr/>
        <p:txBody>
          <a:bodyPr/>
          <a:lstStyle/>
          <a:p>
            <a:fld id="{2086D750-C2F7-4312-9C09-9ACFBEE01C86}" type="slidenum">
              <a:rPr lang="en-AU" smtClean="0"/>
              <a:t>‹#›</a:t>
            </a:fld>
            <a:endParaRPr lang="en-AU"/>
          </a:p>
        </p:txBody>
      </p:sp>
    </p:spTree>
    <p:extLst>
      <p:ext uri="{BB962C8B-B14F-4D97-AF65-F5344CB8AC3E}">
        <p14:creationId xmlns:p14="http://schemas.microsoft.com/office/powerpoint/2010/main" val="33266171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604509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08798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1825115"/>
          </a:xfrm>
        </p:spPr>
        <p:txBody>
          <a:bodyPr/>
          <a:lstStyle>
            <a:lvl1pPr>
              <a:defRPr>
                <a:latin typeface="+mn-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278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1" y="3231855"/>
            <a:ext cx="6931447" cy="2171417"/>
          </a:xfrm>
          <a:noFill/>
        </p:spPr>
        <p:txBody>
          <a:bodyPr lIns="0" tIns="0" rIns="0" bIns="182880" anchor="b" anchorCtr="0"/>
          <a:lstStyle>
            <a:lvl1pPr defTabSz="914367">
              <a:defRPr sz="4800" strike="noStrike" spc="-49" baseline="0">
                <a:solidFill>
                  <a:schemeClr val="bg1"/>
                </a:solidFill>
              </a:defRPr>
            </a:lvl1pPr>
          </a:lstStyle>
          <a:p>
            <a:pPr defTabSz="914367"/>
            <a:r>
              <a:rPr lang="en-US" sz="4902" spc="-49" dirty="0">
                <a:solidFill>
                  <a:srgbClr val="FFFFFF"/>
                </a:solidFill>
                <a:latin typeface="+mj-lt"/>
              </a:rPr>
              <a:t>Azure Training Day: </a:t>
            </a:r>
            <a:br>
              <a:rPr lang="en-US" sz="4902" spc="-49" dirty="0">
                <a:solidFill>
                  <a:srgbClr val="0078D3"/>
                </a:solidFill>
                <a:latin typeface="+mj-lt"/>
              </a:rPr>
            </a:br>
            <a:r>
              <a:rPr lang="en-US" sz="4902" spc="-49" dirty="0">
                <a:solidFill>
                  <a:srgbClr val="50E6FF"/>
                </a:solidFill>
                <a:latin typeface="+mj-lt"/>
              </a:rPr>
              <a:t>Learn, architect and developer</a:t>
            </a:r>
            <a:br>
              <a:rPr lang="en-US" sz="4902" spc="-49" dirty="0">
                <a:solidFill>
                  <a:srgbClr val="50E6FF"/>
                </a:solidFill>
                <a:latin typeface="+mj-lt"/>
              </a:rPr>
            </a:br>
            <a:r>
              <a:rPr lang="en-US" sz="4902" spc="-49" dirty="0">
                <a:solidFill>
                  <a:srgbClr val="50E6FF"/>
                </a:solidFill>
                <a:latin typeface="+mj-lt"/>
              </a:rPr>
              <a:t>solutions on Azure</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grpSp>
        <p:nvGrpSpPr>
          <p:cNvPr id="2" name="Group 1">
            <a:extLst>
              <a:ext uri="{FF2B5EF4-FFF2-40B4-BE49-F238E27FC236}">
                <a16:creationId xmlns:a16="http://schemas.microsoft.com/office/drawing/2014/main" id="{CE890B2B-4A87-47BF-ABDC-17FD33799129}"/>
              </a:ext>
            </a:extLst>
          </p:cNvPr>
          <p:cNvGrpSpPr/>
          <p:nvPr userDrawn="1"/>
        </p:nvGrpSpPr>
        <p:grpSpPr>
          <a:xfrm>
            <a:off x="8481525" y="1834556"/>
            <a:ext cx="2844162" cy="3775004"/>
            <a:chOff x="8481525" y="1834556"/>
            <a:chExt cx="2844162" cy="3775004"/>
          </a:xfrm>
        </p:grpSpPr>
        <p:pic>
          <p:nvPicPr>
            <p:cNvPr id="9" name="Picture 8">
              <a:extLst>
                <a:ext uri="{FF2B5EF4-FFF2-40B4-BE49-F238E27FC236}">
                  <a16:creationId xmlns:a16="http://schemas.microsoft.com/office/drawing/2014/main" id="{57ACC723-8B0A-429E-BF99-C0A3279D5A30}"/>
                </a:ext>
              </a:extLst>
            </p:cNvPr>
            <p:cNvPicPr>
              <a:picLocks noChangeAspect="1"/>
            </p:cNvPicPr>
            <p:nvPr userDrawn="1"/>
          </p:nvPicPr>
          <p:blipFill>
            <a:blip r:embed="rId3"/>
            <a:stretch>
              <a:fillRect/>
            </a:stretch>
          </p:blipFill>
          <p:spPr>
            <a:xfrm>
              <a:off x="9633198" y="3834724"/>
              <a:ext cx="594360" cy="594360"/>
            </a:xfrm>
            <a:prstGeom prst="rect">
              <a:avLst/>
            </a:prstGeom>
          </p:spPr>
        </p:pic>
        <p:pic>
          <p:nvPicPr>
            <p:cNvPr id="10" name="Picture 9">
              <a:extLst>
                <a:ext uri="{FF2B5EF4-FFF2-40B4-BE49-F238E27FC236}">
                  <a16:creationId xmlns:a16="http://schemas.microsoft.com/office/drawing/2014/main" id="{FD879010-2BA5-4ADA-86DD-432222904198}"/>
                </a:ext>
              </a:extLst>
            </p:cNvPr>
            <p:cNvPicPr>
              <a:picLocks noChangeAspect="1"/>
            </p:cNvPicPr>
            <p:nvPr userDrawn="1"/>
          </p:nvPicPr>
          <p:blipFill>
            <a:blip r:embed="rId4"/>
            <a:stretch>
              <a:fillRect/>
            </a:stretch>
          </p:blipFill>
          <p:spPr>
            <a:xfrm>
              <a:off x="10731327" y="1834556"/>
              <a:ext cx="594360" cy="594360"/>
            </a:xfrm>
            <a:prstGeom prst="rect">
              <a:avLst/>
            </a:prstGeom>
          </p:spPr>
        </p:pic>
        <p:pic>
          <p:nvPicPr>
            <p:cNvPr id="11" name="Picture 10">
              <a:extLst>
                <a:ext uri="{FF2B5EF4-FFF2-40B4-BE49-F238E27FC236}">
                  <a16:creationId xmlns:a16="http://schemas.microsoft.com/office/drawing/2014/main" id="{E5DCD107-382E-4D1A-A3B9-89F578F4AD7C}"/>
                </a:ext>
              </a:extLst>
            </p:cNvPr>
            <p:cNvPicPr>
              <a:picLocks noChangeAspect="1"/>
            </p:cNvPicPr>
            <p:nvPr userDrawn="1"/>
          </p:nvPicPr>
          <p:blipFill>
            <a:blip r:embed="rId5"/>
            <a:stretch>
              <a:fillRect/>
            </a:stretch>
          </p:blipFill>
          <p:spPr>
            <a:xfrm>
              <a:off x="8481525" y="2834640"/>
              <a:ext cx="594360" cy="594360"/>
            </a:xfrm>
            <a:prstGeom prst="rect">
              <a:avLst/>
            </a:prstGeom>
          </p:spPr>
        </p:pic>
        <p:pic>
          <p:nvPicPr>
            <p:cNvPr id="12" name="Picture 11">
              <a:extLst>
                <a:ext uri="{FF2B5EF4-FFF2-40B4-BE49-F238E27FC236}">
                  <a16:creationId xmlns:a16="http://schemas.microsoft.com/office/drawing/2014/main" id="{B244B066-747D-47EC-A7D2-ECE2D4D79D0C}"/>
                </a:ext>
              </a:extLst>
            </p:cNvPr>
            <p:cNvPicPr>
              <a:picLocks noChangeAspect="1"/>
            </p:cNvPicPr>
            <p:nvPr userDrawn="1"/>
          </p:nvPicPr>
          <p:blipFill>
            <a:blip r:embed="rId6"/>
            <a:stretch>
              <a:fillRect/>
            </a:stretch>
          </p:blipFill>
          <p:spPr>
            <a:xfrm>
              <a:off x="9633198" y="2867584"/>
              <a:ext cx="594360" cy="493171"/>
            </a:xfrm>
            <a:prstGeom prst="rect">
              <a:avLst/>
            </a:prstGeom>
          </p:spPr>
        </p:pic>
        <p:pic>
          <p:nvPicPr>
            <p:cNvPr id="14" name="Picture 13">
              <a:extLst>
                <a:ext uri="{FF2B5EF4-FFF2-40B4-BE49-F238E27FC236}">
                  <a16:creationId xmlns:a16="http://schemas.microsoft.com/office/drawing/2014/main" id="{89190118-51B5-40B5-BDCE-69BFE691ED05}"/>
                </a:ext>
              </a:extLst>
            </p:cNvPr>
            <p:cNvPicPr>
              <a:picLocks noChangeAspect="1"/>
            </p:cNvPicPr>
            <p:nvPr userDrawn="1"/>
          </p:nvPicPr>
          <p:blipFill>
            <a:blip r:embed="rId7"/>
            <a:stretch>
              <a:fillRect/>
            </a:stretch>
          </p:blipFill>
          <p:spPr>
            <a:xfrm>
              <a:off x="9633198" y="1834556"/>
              <a:ext cx="594360" cy="594360"/>
            </a:xfrm>
            <a:prstGeom prst="rect">
              <a:avLst/>
            </a:prstGeom>
          </p:spPr>
        </p:pic>
        <p:pic>
          <p:nvPicPr>
            <p:cNvPr id="15" name="Picture 14">
              <a:extLst>
                <a:ext uri="{FF2B5EF4-FFF2-40B4-BE49-F238E27FC236}">
                  <a16:creationId xmlns:a16="http://schemas.microsoft.com/office/drawing/2014/main" id="{9EB7BB85-E6F0-42CC-BAE4-3FC8F3C36E0C}"/>
                </a:ext>
              </a:extLst>
            </p:cNvPr>
            <p:cNvPicPr>
              <a:picLocks noChangeAspect="1"/>
            </p:cNvPicPr>
            <p:nvPr userDrawn="1"/>
          </p:nvPicPr>
          <p:blipFill>
            <a:blip r:embed="rId8"/>
            <a:stretch>
              <a:fillRect/>
            </a:stretch>
          </p:blipFill>
          <p:spPr>
            <a:xfrm>
              <a:off x="8481525" y="1834556"/>
              <a:ext cx="594360" cy="594360"/>
            </a:xfrm>
            <a:prstGeom prst="rect">
              <a:avLst/>
            </a:prstGeom>
          </p:spPr>
        </p:pic>
        <p:pic>
          <p:nvPicPr>
            <p:cNvPr id="16" name="Picture 15">
              <a:extLst>
                <a:ext uri="{FF2B5EF4-FFF2-40B4-BE49-F238E27FC236}">
                  <a16:creationId xmlns:a16="http://schemas.microsoft.com/office/drawing/2014/main" id="{0B0E0663-AD89-4AC8-8010-AB75DAE0B20E}"/>
                </a:ext>
              </a:extLst>
            </p:cNvPr>
            <p:cNvPicPr>
              <a:picLocks noChangeAspect="1"/>
            </p:cNvPicPr>
            <p:nvPr userDrawn="1"/>
          </p:nvPicPr>
          <p:blipFill>
            <a:blip r:embed="rId9"/>
            <a:stretch>
              <a:fillRect/>
            </a:stretch>
          </p:blipFill>
          <p:spPr>
            <a:xfrm>
              <a:off x="8490069" y="3834724"/>
              <a:ext cx="594360" cy="594360"/>
            </a:xfrm>
            <a:prstGeom prst="rect">
              <a:avLst/>
            </a:prstGeom>
          </p:spPr>
        </p:pic>
        <p:pic>
          <p:nvPicPr>
            <p:cNvPr id="17" name="Picture 16">
              <a:extLst>
                <a:ext uri="{FF2B5EF4-FFF2-40B4-BE49-F238E27FC236}">
                  <a16:creationId xmlns:a16="http://schemas.microsoft.com/office/drawing/2014/main" id="{CE957CD3-70DC-4100-A225-7B592B67F885}"/>
                </a:ext>
              </a:extLst>
            </p:cNvPr>
            <p:cNvPicPr>
              <a:picLocks noChangeAspect="1"/>
            </p:cNvPicPr>
            <p:nvPr userDrawn="1"/>
          </p:nvPicPr>
          <p:blipFill>
            <a:blip r:embed="rId10"/>
            <a:stretch>
              <a:fillRect/>
            </a:stretch>
          </p:blipFill>
          <p:spPr>
            <a:xfrm>
              <a:off x="10731327" y="2972070"/>
              <a:ext cx="594360" cy="259786"/>
            </a:xfrm>
            <a:prstGeom prst="rect">
              <a:avLst/>
            </a:prstGeom>
          </p:spPr>
        </p:pic>
        <p:pic>
          <p:nvPicPr>
            <p:cNvPr id="18" name="Picture 17">
              <a:extLst>
                <a:ext uri="{FF2B5EF4-FFF2-40B4-BE49-F238E27FC236}">
                  <a16:creationId xmlns:a16="http://schemas.microsoft.com/office/drawing/2014/main" id="{216E37C7-D8FB-42AE-BCF0-63E6A65201AD}"/>
                </a:ext>
              </a:extLst>
            </p:cNvPr>
            <p:cNvPicPr>
              <a:picLocks noChangeAspect="1"/>
            </p:cNvPicPr>
            <p:nvPr userDrawn="1"/>
          </p:nvPicPr>
          <p:blipFill>
            <a:blip r:embed="rId11"/>
            <a:stretch>
              <a:fillRect/>
            </a:stretch>
          </p:blipFill>
          <p:spPr>
            <a:xfrm>
              <a:off x="10731327" y="4000752"/>
              <a:ext cx="594360" cy="262304"/>
            </a:xfrm>
            <a:prstGeom prst="rect">
              <a:avLst/>
            </a:prstGeom>
          </p:spPr>
        </p:pic>
        <p:pic>
          <p:nvPicPr>
            <p:cNvPr id="19" name="Picture 18">
              <a:extLst>
                <a:ext uri="{FF2B5EF4-FFF2-40B4-BE49-F238E27FC236}">
                  <a16:creationId xmlns:a16="http://schemas.microsoft.com/office/drawing/2014/main" id="{CFBEBE55-430D-469B-863D-CF0F3398BD70}"/>
                </a:ext>
              </a:extLst>
            </p:cNvPr>
            <p:cNvPicPr>
              <a:picLocks noChangeAspect="1"/>
            </p:cNvPicPr>
            <p:nvPr userDrawn="1"/>
          </p:nvPicPr>
          <p:blipFill>
            <a:blip r:embed="rId12"/>
            <a:stretch>
              <a:fillRect/>
            </a:stretch>
          </p:blipFill>
          <p:spPr>
            <a:xfrm>
              <a:off x="8582907" y="5015200"/>
              <a:ext cx="408683" cy="594360"/>
            </a:xfrm>
            <a:prstGeom prst="rect">
              <a:avLst/>
            </a:prstGeom>
          </p:spPr>
        </p:pic>
        <p:pic>
          <p:nvPicPr>
            <p:cNvPr id="20" name="Picture 19">
              <a:extLst>
                <a:ext uri="{FF2B5EF4-FFF2-40B4-BE49-F238E27FC236}">
                  <a16:creationId xmlns:a16="http://schemas.microsoft.com/office/drawing/2014/main" id="{AC9C76CB-E61E-4101-8CD5-48724D444971}"/>
                </a:ext>
              </a:extLst>
            </p:cNvPr>
            <p:cNvPicPr>
              <a:picLocks noChangeAspect="1"/>
            </p:cNvPicPr>
            <p:nvPr userDrawn="1"/>
          </p:nvPicPr>
          <p:blipFill>
            <a:blip r:embed="rId13"/>
            <a:stretch>
              <a:fillRect/>
            </a:stretch>
          </p:blipFill>
          <p:spPr>
            <a:xfrm>
              <a:off x="9633198" y="5089372"/>
              <a:ext cx="594360" cy="446015"/>
            </a:xfrm>
            <a:prstGeom prst="rect">
              <a:avLst/>
            </a:prstGeom>
          </p:spPr>
        </p:pic>
        <p:pic>
          <p:nvPicPr>
            <p:cNvPr id="21" name="Picture 20">
              <a:extLst>
                <a:ext uri="{FF2B5EF4-FFF2-40B4-BE49-F238E27FC236}">
                  <a16:creationId xmlns:a16="http://schemas.microsoft.com/office/drawing/2014/main" id="{AF46E7AC-A6D0-40E5-AC0C-4C2C29F3B2E0}"/>
                </a:ext>
              </a:extLst>
            </p:cNvPr>
            <p:cNvPicPr>
              <a:picLocks noChangeAspect="1"/>
            </p:cNvPicPr>
            <p:nvPr userDrawn="1"/>
          </p:nvPicPr>
          <p:blipFill>
            <a:blip r:embed="rId14"/>
            <a:stretch>
              <a:fillRect/>
            </a:stretch>
          </p:blipFill>
          <p:spPr>
            <a:xfrm>
              <a:off x="10731327" y="5054172"/>
              <a:ext cx="594360" cy="446015"/>
            </a:xfrm>
            <a:prstGeom prst="rect">
              <a:avLst/>
            </a:prstGeom>
          </p:spPr>
        </p:pic>
      </p:grpSp>
    </p:spTree>
    <p:extLst>
      <p:ext uri="{BB962C8B-B14F-4D97-AF65-F5344CB8AC3E}">
        <p14:creationId xmlns:p14="http://schemas.microsoft.com/office/powerpoint/2010/main" val="38538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77239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9340309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dontuse 2">
    <p:spTree>
      <p:nvGrpSpPr>
        <p:cNvPr id="1" name=""/>
        <p:cNvGrpSpPr/>
        <p:nvPr/>
      </p:nvGrpSpPr>
      <p:grpSpPr>
        <a:xfrm>
          <a:off x="0" y="0"/>
          <a:ext cx="0" cy="0"/>
          <a:chOff x="0" y="0"/>
          <a:chExt cx="0" cy="0"/>
        </a:xfrm>
      </p:grpSpPr>
      <p:sp>
        <p:nvSpPr>
          <p:cNvPr id="2" name="Title 1"/>
          <p:cNvSpPr>
            <a:spLocks noGrp="1"/>
          </p:cNvSpPr>
          <p:nvPr>
            <p:ph type="title"/>
          </p:nvPr>
        </p:nvSpPr>
        <p:spPr>
          <a:xfrm>
            <a:off x="170204" y="180598"/>
            <a:ext cx="10018713" cy="819949"/>
          </a:xfrm>
        </p:spPr>
        <p:txBody>
          <a:bodyPr/>
          <a:lstStyle>
            <a:lvl1pPr algn="l">
              <a:defRPr/>
            </a:lvl1pPr>
          </a:lstStyle>
          <a:p>
            <a:r>
              <a:rPr lang="nl-NL" dirty="0"/>
              <a:t>Klik om de stijl te bewerken</a:t>
            </a:r>
            <a:endParaRPr lang="en-US" dirty="0"/>
          </a:p>
        </p:txBody>
      </p:sp>
      <p:sp>
        <p:nvSpPr>
          <p:cNvPr id="4" name="Date Placeholder 3"/>
          <p:cNvSpPr>
            <a:spLocks noGrp="1"/>
          </p:cNvSpPr>
          <p:nvPr>
            <p:ph type="dt" sz="half" idx="10"/>
          </p:nvPr>
        </p:nvSpPr>
        <p:spPr/>
        <p:txBody>
          <a:bodyPr/>
          <a:lstStyle/>
          <a:p>
            <a:fld id="{CEB21C9A-8CA3-4EE1-8BEB-AD64B5106311}" type="datetime1">
              <a:rPr lang="en-US" smtClean="0"/>
              <a:t>8/19/2019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a:extLst>
              <a:ext uri="{FF2B5EF4-FFF2-40B4-BE49-F238E27FC236}">
                <a16:creationId xmlns:a16="http://schemas.microsoft.com/office/drawing/2014/main" id="{CC76B023-6C5F-4F45-919D-0F0339A4B07B}"/>
              </a:ext>
            </a:extLst>
          </p:cNvPr>
          <p:cNvSpPr/>
          <p:nvPr userDrawn="1"/>
        </p:nvSpPr>
        <p:spPr bwMode="auto">
          <a:xfrm>
            <a:off x="0" y="6574465"/>
            <a:ext cx="12184912" cy="283535"/>
          </a:xfrm>
          <a:prstGeom prst="rect">
            <a:avLst/>
          </a:prstGeom>
          <a:solidFill>
            <a:srgbClr val="009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1B286491-E799-4C24-BF1C-F2FC7C8A5D56}"/>
              </a:ext>
            </a:extLst>
          </p:cNvPr>
          <p:cNvSpPr txBox="1">
            <a:spLocks/>
          </p:cNvSpPr>
          <p:nvPr userDrawn="1"/>
        </p:nvSpPr>
        <p:spPr>
          <a:xfrm>
            <a:off x="10396451" y="6574465"/>
            <a:ext cx="1795548" cy="283535"/>
          </a:xfrm>
          <a:prstGeom prst="rect">
            <a:avLst/>
          </a:prstGeom>
          <a:noFill/>
        </p:spPr>
        <p:txBody>
          <a:bodyPr lIns="0" tIns="109728" rIns="164592" bIns="109728">
            <a:noAutofit/>
          </a:bodyPr>
          <a:lstStyle>
            <a:lvl1pPr marL="0" marR="0" indent="0" algn="r" defTabSz="896365"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1pPr>
            <a:lvl2pPr marL="43936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54"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3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23"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5003"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2"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9pPr>
          </a:lstStyle>
          <a:p>
            <a:pPr algn="l"/>
            <a:r>
              <a:rPr lang="en-US" sz="1200" dirty="0">
                <a:solidFill>
                  <a:schemeClr val="bg2"/>
                </a:solidFill>
              </a:rPr>
              <a:t>© 007FFFLearning.com</a:t>
            </a:r>
          </a:p>
        </p:txBody>
      </p:sp>
    </p:spTree>
    <p:extLst>
      <p:ext uri="{BB962C8B-B14F-4D97-AF65-F5344CB8AC3E}">
        <p14:creationId xmlns:p14="http://schemas.microsoft.com/office/powerpoint/2010/main" val="34978938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627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7268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6268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6167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23FA8978-02B3-4541-BCF6-2F788A6CC40F}"/>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312603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a:extLst>
              <a:ext uri="{FF2B5EF4-FFF2-40B4-BE49-F238E27FC236}">
                <a16:creationId xmlns:a16="http://schemas.microsoft.com/office/drawing/2014/main" id="{A8E740F6-F682-4A53-B8F9-F70CC558BB66}"/>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719979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EC821D64-7009-4A41-B38C-1FB61D7E5F75}"/>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5458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578747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0889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30605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75864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9500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61366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73250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05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76304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3300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08779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5281639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030237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57387FE4-3EBA-4EC1-809B-BFA952A5C33B}"/>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254760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432716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22AD601-C60B-44FE-9AB7-586AE7A20A4D}"/>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3600134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697608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CAD36FB-F281-4966-BFEA-EFEAA6B09124}"/>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2078261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7940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8959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285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48781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611403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21170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972767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928584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45354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54909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582060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40175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05364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96555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35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71660682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684009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8744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26813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638654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619904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04405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3207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313544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0191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678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92492538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6935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95071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8927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2299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7903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accent5">
            <a:lumMod val="75000"/>
          </a:schemeClr>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sp>
        <p:nvSpPr>
          <p:cNvPr id="8" name="TextBox 7">
            <a:extLst>
              <a:ext uri="{FF2B5EF4-FFF2-40B4-BE49-F238E27FC236}">
                <a16:creationId xmlns:a16="http://schemas.microsoft.com/office/drawing/2014/main" id="{0D07CFC2-3462-4346-8A7E-05E51D359FC0}"/>
              </a:ext>
            </a:extLst>
          </p:cNvPr>
          <p:cNvSpPr txBox="1"/>
          <p:nvPr userDrawn="1"/>
        </p:nvSpPr>
        <p:spPr>
          <a:xfrm>
            <a:off x="540327" y="2794000"/>
            <a:ext cx="7181273" cy="738664"/>
          </a:xfrm>
          <a:prstGeom prst="rect">
            <a:avLst/>
          </a:prstGeom>
          <a:noFill/>
        </p:spPr>
        <p:txBody>
          <a:bodyPr wrap="square" lIns="0" tIns="0" rIns="0" bIns="0" rtlCol="0">
            <a:spAutoFit/>
          </a:bodyPr>
          <a:lstStyle/>
          <a:p>
            <a:pPr algn="l"/>
            <a:r>
              <a:rPr lang="en-IN" sz="4800" dirty="0">
                <a:gradFill>
                  <a:gsLst>
                    <a:gs pos="2917">
                      <a:schemeClr val="tx1"/>
                    </a:gs>
                    <a:gs pos="30000">
                      <a:schemeClr val="tx1"/>
                    </a:gs>
                  </a:gsLst>
                  <a:lin ang="5400000" scaled="0"/>
                </a:gradFill>
                <a:latin typeface="+mj-lt"/>
              </a:rPr>
              <a:t>Dynamics 365 Bootcamp</a:t>
            </a:r>
          </a:p>
        </p:txBody>
      </p:sp>
    </p:spTree>
    <p:extLst>
      <p:ext uri="{BB962C8B-B14F-4D97-AF65-F5344CB8AC3E}">
        <p14:creationId xmlns:p14="http://schemas.microsoft.com/office/powerpoint/2010/main" val="1349622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5">
            <a:lumMod val="75000"/>
          </a:schemeClr>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511258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05601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34535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438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1848764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42624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49125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32743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97498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9993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07139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495067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878122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03965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14844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theme" Target="../theme/theme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image" Target="../media/image28.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theme" Target="../theme/theme3.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image" Target="../media/image28.emf"/><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266282189"/>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67" r:id="rId21"/>
    <p:sldLayoutId id="2147484770" r:id="rId22"/>
    <p:sldLayoutId id="2147484772" r:id="rId23"/>
    <p:sldLayoutId id="2147484775" r:id="rId24"/>
    <p:sldLayoutId id="2147484802" r:id="rId25"/>
    <p:sldLayoutId id="2147484803" r:id="rId26"/>
    <p:sldLayoutId id="2147484804" r:id="rId27"/>
    <p:sldLayoutId id="2147484806" r:id="rId28"/>
    <p:sldLayoutId id="2147484807" r:id="rId29"/>
    <p:sldLayoutId id="2147484808" r:id="rId30"/>
    <p:sldLayoutId id="2147484809" r:id="rId31"/>
    <p:sldLayoutId id="2147484810" r:id="rId32"/>
    <p:sldLayoutId id="2147484811" r:id="rId33"/>
    <p:sldLayoutId id="2147484812" r:id="rId34"/>
    <p:sldLayoutId id="2147484813" r:id="rId35"/>
    <p:sldLayoutId id="2147484838" r:id="rId36"/>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8268146"/>
      </p:ext>
    </p:extLst>
  </p:cSld>
  <p:clrMap bg1="lt1" tx1="dk1" bg2="lt2" tx2="dk2" accent1="accent1" accent2="accent2" accent3="accent3" accent4="accent4" accent5="accent5" accent6="accent6" hlink="hlink" folHlink="folHlink"/>
  <p:sldLayoutIdLst>
    <p:sldLayoutId id="2147484777" r:id="rId1"/>
    <p:sldLayoutId id="2147484778" r:id="rId2"/>
    <p:sldLayoutId id="2147484779" r:id="rId3"/>
    <p:sldLayoutId id="2147484780" r:id="rId4"/>
    <p:sldLayoutId id="2147484781" r:id="rId5"/>
    <p:sldLayoutId id="2147484782" r:id="rId6"/>
    <p:sldLayoutId id="2147484783" r:id="rId7"/>
    <p:sldLayoutId id="2147484784" r:id="rId8"/>
    <p:sldLayoutId id="2147484785" r:id="rId9"/>
    <p:sldLayoutId id="2147484786" r:id="rId10"/>
    <p:sldLayoutId id="2147484787" r:id="rId11"/>
    <p:sldLayoutId id="2147484788" r:id="rId12"/>
    <p:sldLayoutId id="2147484789" r:id="rId13"/>
    <p:sldLayoutId id="2147484790" r:id="rId14"/>
    <p:sldLayoutId id="2147484791" r:id="rId15"/>
    <p:sldLayoutId id="2147484792" r:id="rId16"/>
    <p:sldLayoutId id="2147484793" r:id="rId17"/>
    <p:sldLayoutId id="2147484794" r:id="rId18"/>
    <p:sldLayoutId id="2147484795" r:id="rId19"/>
    <p:sldLayoutId id="2147484796" r:id="rId20"/>
    <p:sldLayoutId id="2147484797" r:id="rId21"/>
    <p:sldLayoutId id="2147484798" r:id="rId22"/>
    <p:sldLayoutId id="2147484799" r:id="rId23"/>
    <p:sldLayoutId id="2147484800" r:id="rId24"/>
    <p:sldLayoutId id="2147484801"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081756"/>
      </p:ext>
    </p:extLst>
  </p:cSld>
  <p:clrMap bg1="lt1" tx1="dk1" bg2="lt2" tx2="dk2" accent1="accent1" accent2="accent2" accent3="accent3" accent4="accent4" accent5="accent5" accent6="accent6" hlink="hlink" folHlink="fol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 id="2147484826" r:id="rId12"/>
    <p:sldLayoutId id="2147484827" r:id="rId13"/>
    <p:sldLayoutId id="2147484828" r:id="rId14"/>
    <p:sldLayoutId id="2147484829" r:id="rId15"/>
    <p:sldLayoutId id="2147484830" r:id="rId16"/>
    <p:sldLayoutId id="2147484831" r:id="rId17"/>
    <p:sldLayoutId id="2147484832" r:id="rId18"/>
    <p:sldLayoutId id="2147484833" r:id="rId19"/>
    <p:sldLayoutId id="2147484834" r:id="rId20"/>
    <p:sldLayoutId id="2147484835" r:id="rId21"/>
    <p:sldLayoutId id="2147484836" r:id="rId22"/>
    <p:sldLayoutId id="2147484837"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5824222"/>
      </p:ext>
    </p:extLst>
  </p:cSld>
  <p:clrMap bg1="lt1" tx1="dk1" bg2="lt2" tx2="dk2" accent1="accent1" accent2="accent2" accent3="accent3" accent4="accent4" accent5="accent5" accent6="accent6" hlink="hlink" folHlink="folHlink"/>
  <p:sldLayoutIdLst>
    <p:sldLayoutId id="2147484840" r:id="rId1"/>
    <p:sldLayoutId id="2147484841" r:id="rId2"/>
    <p:sldLayoutId id="2147484842" r:id="rId3"/>
    <p:sldLayoutId id="2147484843" r:id="rId4"/>
    <p:sldLayoutId id="2147484844" r:id="rId5"/>
    <p:sldLayoutId id="2147484845" r:id="rId6"/>
    <p:sldLayoutId id="2147484846" r:id="rId7"/>
    <p:sldLayoutId id="2147484847" r:id="rId8"/>
    <p:sldLayoutId id="2147484848" r:id="rId9"/>
    <p:sldLayoutId id="2147484849" r:id="rId10"/>
    <p:sldLayoutId id="2147484850" r:id="rId11"/>
    <p:sldLayoutId id="2147484851" r:id="rId12"/>
    <p:sldLayoutId id="2147484852" r:id="rId13"/>
    <p:sldLayoutId id="2147484853" r:id="rId14"/>
    <p:sldLayoutId id="2147484854" r:id="rId15"/>
    <p:sldLayoutId id="2147484855" r:id="rId16"/>
    <p:sldLayoutId id="2147484856" r:id="rId17"/>
    <p:sldLayoutId id="2147484857" r:id="rId18"/>
    <p:sldLayoutId id="2147484858" r:id="rId19"/>
    <p:sldLayoutId id="2147484859" r:id="rId20"/>
    <p:sldLayoutId id="2147484860" r:id="rId21"/>
    <p:sldLayoutId id="2147484861" r:id="rId22"/>
    <p:sldLayoutId id="2147484862" r:id="rId23"/>
    <p:sldLayoutId id="2147484863" r:id="rId24"/>
    <p:sldLayoutId id="2147484864" r:id="rId25"/>
    <p:sldLayoutId id="2147484865"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image" Target="../media/image36.png"/><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1.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supported-services#resource-providers-and-types" TargetMode="External"/><Relationship Id="rId2" Type="http://schemas.openxmlformats.org/officeDocument/2006/relationships/slideLayout" Target="../slideLayouts/slideLayout21.xml"/><Relationship Id="rId1" Type="http://schemas.openxmlformats.org/officeDocument/2006/relationships/tags" Target="../tags/tag2.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resources/templates/" TargetMode="External"/><Relationship Id="rId2" Type="http://schemas.openxmlformats.org/officeDocument/2006/relationships/slideLayout" Target="../slideLayouts/slideLayout21.xml"/><Relationship Id="rId1" Type="http://schemas.openxmlformats.org/officeDocument/2006/relationships/tags" Target="../tags/tag4.xml"/><Relationship Id="rId4" Type="http://schemas.openxmlformats.org/officeDocument/2006/relationships/hyperlink" Target="https://github.com/Azure/azure-quickstart-templat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slideLayout" Target="../slideLayouts/slideLayout27.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slideLayout" Target="../slideLayouts/slideLayout27.xml"/><Relationship Id="rId1" Type="http://schemas.openxmlformats.org/officeDocument/2006/relationships/tags" Target="../tags/tag6.xml"/></Relationships>
</file>

<file path=ppt/slides/_rels/slide2.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emf"/><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emf"/><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7.xml"/><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7.xml"/><Relationship Id="rId1" Type="http://schemas.openxmlformats.org/officeDocument/2006/relationships/tags" Target="../tags/tag8.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7.xml"/><Relationship Id="rId1" Type="http://schemas.openxmlformats.org/officeDocument/2006/relationships/tags" Target="../tags/tag9.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7.xml"/><Relationship Id="rId1" Type="http://schemas.openxmlformats.org/officeDocument/2006/relationships/tags" Target="../tags/tag10.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11.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12.xml"/></Relationships>
</file>

<file path=ppt/slides/_rels/slide3.xml.rels><?xml version="1.0" encoding="UTF-8" standalone="yes"?>
<Relationships xmlns="http://schemas.openxmlformats.org/package/2006/relationships"><Relationship Id="rId3" Type="http://schemas.openxmlformats.org/officeDocument/2006/relationships/hyperlink" Target="http://www.facebook.com/pdtit" TargetMode="External"/><Relationship Id="rId7" Type="http://schemas.openxmlformats.org/officeDocument/2006/relationships/hyperlink" Target="http://openclipart.org/detail/125875/nuage--cloud-by-lmproulx" TargetMode="External"/><Relationship Id="rId2" Type="http://schemas.openxmlformats.org/officeDocument/2006/relationships/hyperlink" Target="mailto:peter@pdtit.be" TargetMode="External"/><Relationship Id="rId1" Type="http://schemas.openxmlformats.org/officeDocument/2006/relationships/slideLayout" Target="../slideLayouts/slideLayout30.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hyperlink" Target="http://www.linkedin.com/in/pdtit"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www.github.com/Azure/Quickstart-Templates" TargetMode="External"/><Relationship Id="rId2" Type="http://schemas.openxmlformats.org/officeDocument/2006/relationships/slideLayout" Target="../slideLayouts/slideLayout21.xml"/><Relationship Id="rId1" Type="http://schemas.openxmlformats.org/officeDocument/2006/relationships/tags" Target="../tags/tag13.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slideLayout" Target="../slideLayouts/slideLayout27.xml"/><Relationship Id="rId1" Type="http://schemas.openxmlformats.org/officeDocument/2006/relationships/tags" Target="../tags/tag14.xml"/></Relationships>
</file>

<file path=ppt/slides/_rels/slide3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slideLayout" Target="../slideLayouts/slideLayout27.xml"/><Relationship Id="rId1" Type="http://schemas.openxmlformats.org/officeDocument/2006/relationships/tags" Target="../tags/tag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slideLayout" Target="../slideLayouts/slideLayout27.xml"/><Relationship Id="rId1" Type="http://schemas.openxmlformats.org/officeDocument/2006/relationships/tags" Target="../tags/tag16.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7.xml"/><Relationship Id="rId1" Type="http://schemas.openxmlformats.org/officeDocument/2006/relationships/tags" Target="../tags/tag17.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slideLayout" Target="../slideLayouts/slideLayout29.xml"/><Relationship Id="rId1" Type="http://schemas.openxmlformats.org/officeDocument/2006/relationships/tags" Target="../tags/tag18.xml"/><Relationship Id="rId4" Type="http://schemas.openxmlformats.org/officeDocument/2006/relationships/image" Target="../media/image58.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svg"/><Relationship Id="rId18" Type="http://schemas.openxmlformats.org/officeDocument/2006/relationships/image" Target="../media/image74.png"/><Relationship Id="rId26" Type="http://schemas.openxmlformats.org/officeDocument/2006/relationships/image" Target="../media/image82.png"/><Relationship Id="rId3" Type="http://schemas.openxmlformats.org/officeDocument/2006/relationships/image" Target="../media/image59.png"/><Relationship Id="rId21" Type="http://schemas.openxmlformats.org/officeDocument/2006/relationships/image" Target="../media/image77.sv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svg"/><Relationship Id="rId25" Type="http://schemas.openxmlformats.org/officeDocument/2006/relationships/image" Target="../media/image81.svg"/><Relationship Id="rId2" Type="http://schemas.openxmlformats.org/officeDocument/2006/relationships/notesSlide" Target="../notesSlides/notesSlide13.xml"/><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svg"/><Relationship Id="rId1" Type="http://schemas.openxmlformats.org/officeDocument/2006/relationships/slideLayout" Target="../slideLayouts/slideLayout34.xml"/><Relationship Id="rId6" Type="http://schemas.openxmlformats.org/officeDocument/2006/relationships/image" Target="../media/image62.svg"/><Relationship Id="rId11" Type="http://schemas.openxmlformats.org/officeDocument/2006/relationships/image" Target="../media/image67.png"/><Relationship Id="rId24" Type="http://schemas.openxmlformats.org/officeDocument/2006/relationships/image" Target="../media/image80.png"/><Relationship Id="rId5" Type="http://schemas.openxmlformats.org/officeDocument/2006/relationships/image" Target="../media/image61.png"/><Relationship Id="rId15" Type="http://schemas.openxmlformats.org/officeDocument/2006/relationships/image" Target="../media/image71.png"/><Relationship Id="rId23" Type="http://schemas.openxmlformats.org/officeDocument/2006/relationships/image" Target="../media/image79.svg"/><Relationship Id="rId28" Type="http://schemas.openxmlformats.org/officeDocument/2006/relationships/image" Target="../media/image84.png"/><Relationship Id="rId10" Type="http://schemas.openxmlformats.org/officeDocument/2006/relationships/image" Target="../media/image66.svg"/><Relationship Id="rId19" Type="http://schemas.openxmlformats.org/officeDocument/2006/relationships/image" Target="../media/image75.svg"/><Relationship Id="rId31" Type="http://schemas.openxmlformats.org/officeDocument/2006/relationships/image" Target="../media/image87.sv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s>
</file>

<file path=ppt/slides/_rels/slide44.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svg"/><Relationship Id="rId3" Type="http://schemas.openxmlformats.org/officeDocument/2006/relationships/image" Target="../media/image88.png"/><Relationship Id="rId21" Type="http://schemas.openxmlformats.org/officeDocument/2006/relationships/image" Target="../media/image106.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notesSlide" Target="../notesSlides/notesSlide14.xml"/><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34.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svg"/><Relationship Id="rId15" Type="http://schemas.openxmlformats.org/officeDocument/2006/relationships/image" Target="../media/image100.png"/><Relationship Id="rId23" Type="http://schemas.openxmlformats.org/officeDocument/2006/relationships/image" Target="../media/image108.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jpeg"/><Relationship Id="rId22" Type="http://schemas.openxmlformats.org/officeDocument/2006/relationships/image" Target="../media/image107.png"/></Relationships>
</file>

<file path=ppt/slides/_rels/slide45.xml.rels><?xml version="1.0" encoding="UTF-8" standalone="yes"?>
<Relationships xmlns="http://schemas.openxmlformats.org/package/2006/relationships"><Relationship Id="rId8" Type="http://schemas.openxmlformats.org/officeDocument/2006/relationships/hyperlink" Target="azure.com/migration/partners" TargetMode="External"/><Relationship Id="rId3" Type="http://schemas.openxmlformats.org/officeDocument/2006/relationships/hyperlink" Target="https://www.google.com/url?sa=i&amp;rct=j&amp;q=&amp;esrc=s&amp;source=images&amp;cd=&amp;cad=rja&amp;uact=8&amp;ved=2ahUKEwip3IvskYHcAhU6CDQIHcvtDXUQjRx6BAgBEAU&amp;url=https://azure.microsoft.com/en-us/services/azure-migrate/&amp;psig=AOvVaw0JIBeNFwAE1a00L17tZ2Yh&amp;ust=1530645730861736" TargetMode="External"/><Relationship Id="rId7"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3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6.xml.rels><?xml version="1.0" encoding="UTF-8" standalone="yes"?>
<Relationships xmlns="http://schemas.openxmlformats.org/package/2006/relationships"><Relationship Id="rId3" Type="http://schemas.openxmlformats.org/officeDocument/2006/relationships/image" Target="../media/image113.emf"/><Relationship Id="rId7" Type="http://schemas.openxmlformats.org/officeDocument/2006/relationships/image" Target="../media/image117.svg"/><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hyperlink" Target="mailto:msdevseriessupport@007FFFLearning.com" TargetMode="Externa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9.xml"/><Relationship Id="rId1" Type="http://schemas.openxmlformats.org/officeDocument/2006/relationships/tags" Target="../tags/tag19.xml"/><Relationship Id="rId5" Type="http://schemas.openxmlformats.org/officeDocument/2006/relationships/image" Target="../media/image125.svg"/><Relationship Id="rId4" Type="http://schemas.openxmlformats.org/officeDocument/2006/relationships/image" Target="../media/image12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9.xml"/><Relationship Id="rId1" Type="http://schemas.openxmlformats.org/officeDocument/2006/relationships/tags" Target="../tags/tag2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2.xml"/><Relationship Id="rId1" Type="http://schemas.openxmlformats.org/officeDocument/2006/relationships/tags" Target="../tags/tag21.xml"/><Relationship Id="rId5" Type="http://schemas.openxmlformats.org/officeDocument/2006/relationships/image" Target="../media/image127.png"/><Relationship Id="rId4" Type="http://schemas.openxmlformats.org/officeDocument/2006/relationships/image" Target="../media/image126.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2.xml"/><Relationship Id="rId1" Type="http://schemas.openxmlformats.org/officeDocument/2006/relationships/tags" Target="../tags/tag22.xml"/><Relationship Id="rId5" Type="http://schemas.openxmlformats.org/officeDocument/2006/relationships/image" Target="../media/image129.png"/><Relationship Id="rId4" Type="http://schemas.openxmlformats.org/officeDocument/2006/relationships/image" Target="../media/image12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2.xml"/><Relationship Id="rId1" Type="http://schemas.openxmlformats.org/officeDocument/2006/relationships/tags" Target="../tags/tag23.xml"/><Relationship Id="rId5" Type="http://schemas.openxmlformats.org/officeDocument/2006/relationships/image" Target="../media/image129.png"/><Relationship Id="rId4" Type="http://schemas.openxmlformats.org/officeDocument/2006/relationships/image" Target="../media/image12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630060" y="2021531"/>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Azure Training Day</a:t>
            </a:r>
            <a:br>
              <a:rPr lang="en-US" sz="4902" spc="-49" dirty="0">
                <a:solidFill>
                  <a:srgbClr val="0078D3"/>
                </a:solidFill>
                <a:latin typeface="Segoe UI Semibold"/>
              </a:rPr>
            </a:br>
            <a:r>
              <a:rPr lang="en-US" sz="4000" spc="-49" dirty="0">
                <a:solidFill>
                  <a:srgbClr val="50E6FF"/>
                </a:solidFill>
                <a:latin typeface="+mn-lt"/>
              </a:rPr>
              <a:t>Learn, architect and develop solutions on Azure</a:t>
            </a:r>
            <a:endParaRPr lang="en-US" sz="4902" spc="-49" dirty="0">
              <a:solidFill>
                <a:srgbClr val="50E6FF"/>
              </a:solidFill>
              <a:latin typeface="+mn-lt"/>
            </a:endParaRP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C47283-4DBC-4367-8EBB-589CF718B6DC}"/>
              </a:ext>
            </a:extLst>
          </p:cNvPr>
          <p:cNvSpPr txBox="1">
            <a:spLocks/>
          </p:cNvSpPr>
          <p:nvPr/>
        </p:nvSpPr>
        <p:spPr>
          <a:xfrm>
            <a:off x="588263" y="457200"/>
            <a:ext cx="11018520" cy="4231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fr-BE" sz="275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Infrastructure As Code (IAC) - Values</a:t>
            </a:r>
          </a:p>
        </p:txBody>
      </p:sp>
      <p:sp>
        <p:nvSpPr>
          <p:cNvPr id="9" name="Content Placeholder 2">
            <a:extLst>
              <a:ext uri="{FF2B5EF4-FFF2-40B4-BE49-F238E27FC236}">
                <a16:creationId xmlns:a16="http://schemas.microsoft.com/office/drawing/2014/main" id="{B81B8701-E41F-4B6F-BFDC-F3928040B0FC}"/>
              </a:ext>
            </a:extLst>
          </p:cNvPr>
          <p:cNvSpPr txBox="1">
            <a:spLocks/>
          </p:cNvSpPr>
          <p:nvPr/>
        </p:nvSpPr>
        <p:spPr>
          <a:xfrm>
            <a:off x="1048319" y="1452205"/>
            <a:ext cx="4752304" cy="2065590"/>
          </a:xfrm>
          <a:prstGeom prst="rect">
            <a:avLst/>
          </a:prstGeom>
        </p:spPr>
        <p:txBody>
          <a:bodyPr lIns="0">
            <a:normAutofit fontScale="85000" lnSpcReduction="20000"/>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marR="0" lvl="0" indent="0" algn="l" defTabSz="457200" rtl="0" eaLnBrk="1" fontAlgn="auto" latinLnBrk="0" hangingPunct="1">
              <a:lnSpc>
                <a:spcPct val="100000"/>
              </a:lnSpc>
              <a:spcBef>
                <a:spcPts val="500"/>
              </a:spcBef>
              <a:spcAft>
                <a:spcPts val="612"/>
              </a:spcAft>
              <a:buClrTx/>
              <a:buSzTx/>
              <a:buFont typeface="Arial"/>
              <a:buNone/>
              <a:tabLst/>
              <a:defRPr/>
            </a:pPr>
            <a:r>
              <a:rPr kumimoji="0" lang="en-US" sz="2800" b="1" i="0" u="none" strike="noStrike" kern="1200" cap="all" spc="0" normalizeH="0" baseline="0" noProof="0" dirty="0">
                <a:ln>
                  <a:noFill/>
                </a:ln>
                <a:solidFill>
                  <a:srgbClr val="0070C0"/>
                </a:solidFill>
                <a:effectLst/>
                <a:uLnTx/>
                <a:uFillTx/>
                <a:latin typeface="+mj-lt"/>
                <a:ea typeface="Segoe UI Light" charset="0"/>
                <a:cs typeface="Segoe UI Light" charset="0"/>
              </a:rPr>
              <a:t>1. Faster execution</a:t>
            </a:r>
          </a:p>
          <a:p>
            <a:pPr lvl="1">
              <a:buClr>
                <a:srgbClr val="0070C0"/>
              </a:buClr>
              <a:defRPr/>
            </a:pPr>
            <a:r>
              <a:rPr kumimoji="0" lang="en-US" sz="21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Build once – Deploy many</a:t>
            </a:r>
          </a:p>
          <a:p>
            <a:pPr lvl="1">
              <a:buClr>
                <a:srgbClr val="0070C0"/>
              </a:buClr>
              <a:defRPr/>
            </a:pPr>
            <a:r>
              <a:rPr kumimoji="0" lang="en-US" sz="21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Minor changes required to deploy different models</a:t>
            </a:r>
          </a:p>
          <a:p>
            <a:pPr lvl="1">
              <a:buClr>
                <a:srgbClr val="0070C0"/>
              </a:buClr>
              <a:defRPr/>
            </a:pPr>
            <a:r>
              <a:rPr lang="en-US" sz="2100" dirty="0">
                <a:latin typeface="Segoe UI Light" charset="0"/>
                <a:ea typeface="Segoe UI Light" charset="0"/>
                <a:cs typeface="Segoe UI Light" charset="0"/>
              </a:rPr>
              <a:t>Deployment of compute resources goes faster than manual provisioning</a:t>
            </a:r>
            <a:br>
              <a:rPr kumimoji="0" lang="en-US" sz="2400" b="0" i="0" u="none" strike="noStrike" kern="1200" cap="all" spc="0" normalizeH="0" baseline="0" noProof="0" dirty="0">
                <a:ln>
                  <a:noFill/>
                </a:ln>
                <a:solidFill>
                  <a:srgbClr val="505050"/>
                </a:solidFill>
                <a:effectLst/>
                <a:uLnTx/>
                <a:uFillTx/>
                <a:latin typeface="Segoe UI Light" charset="0"/>
                <a:ea typeface="Segoe UI Light" charset="0"/>
                <a:cs typeface="Segoe UI Light" charset="0"/>
              </a:rPr>
            </a:br>
            <a:endParaRPr kumimoji="0" lang="en-US" sz="24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endParaRPr>
          </a:p>
          <a:p>
            <a:pPr marL="346869" marR="0" lvl="1" indent="-346869" algn="l" defTabSz="457200" rtl="0" eaLnBrk="1" fontAlgn="auto" latinLnBrk="0" hangingPunct="1">
              <a:lnSpc>
                <a:spcPct val="100000"/>
              </a:lnSpc>
              <a:spcBef>
                <a:spcPts val="250"/>
              </a:spcBef>
              <a:spcAft>
                <a:spcPts val="0"/>
              </a:spcAft>
              <a:buClr>
                <a:srgbClr val="FFFFFF"/>
              </a:buClr>
              <a:buSzTx/>
              <a:buFont typeface="Arial"/>
              <a:buChar char="•"/>
              <a:tabLst/>
              <a:defRPr/>
            </a:pPr>
            <a:endPar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endParaRPr>
          </a:p>
        </p:txBody>
      </p:sp>
      <p:sp>
        <p:nvSpPr>
          <p:cNvPr id="10" name="Content Placeholder 2">
            <a:extLst>
              <a:ext uri="{FF2B5EF4-FFF2-40B4-BE49-F238E27FC236}">
                <a16:creationId xmlns:a16="http://schemas.microsoft.com/office/drawing/2014/main" id="{B3560008-09C0-4EFD-8C18-5D620DD8D1F9}"/>
              </a:ext>
            </a:extLst>
          </p:cNvPr>
          <p:cNvSpPr txBox="1">
            <a:spLocks/>
          </p:cNvSpPr>
          <p:nvPr/>
        </p:nvSpPr>
        <p:spPr>
          <a:xfrm>
            <a:off x="6321539" y="1401811"/>
            <a:ext cx="5111414" cy="1902811"/>
          </a:xfrm>
          <a:prstGeom prst="rect">
            <a:avLst/>
          </a:prstGeom>
        </p:spPr>
        <p:txBody>
          <a:bodyPr lIns="0">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a:lnSpc>
                <a:spcPct val="80000"/>
              </a:lnSpc>
              <a:spcAft>
                <a:spcPts val="612"/>
              </a:spcAft>
              <a:defRPr/>
            </a:pPr>
            <a:r>
              <a:rPr lang="en-US" sz="2400" b="1" cap="all" dirty="0">
                <a:solidFill>
                  <a:srgbClr val="0070C0"/>
                </a:solidFill>
                <a:latin typeface="+mj-lt"/>
                <a:cs typeface="Segoe UI Light" charset="0"/>
              </a:rPr>
              <a:t>2. Reduce risk</a:t>
            </a:r>
          </a:p>
          <a:p>
            <a:pPr lvl="1">
              <a:buClr>
                <a:srgbClr val="0070C0"/>
              </a:buClr>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Remove Errors and Mistakes</a:t>
            </a:r>
          </a:p>
          <a:p>
            <a:pPr lvl="1">
              <a:buClr>
                <a:srgbClr val="0070C0"/>
              </a:buClr>
              <a:defRPr/>
            </a:pPr>
            <a:r>
              <a:rPr lang="en-US" sz="1800" dirty="0">
                <a:latin typeface="Segoe UI Light" charset="0"/>
                <a:ea typeface="Segoe UI Light" charset="0"/>
                <a:cs typeface="Segoe UI Light" charset="0"/>
              </a:rPr>
              <a:t>Remove Security Violations</a:t>
            </a:r>
          </a:p>
          <a:p>
            <a:pPr lvl="1">
              <a:buClr>
                <a:srgbClr val="0070C0"/>
              </a:buClr>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Overwrite changes without touching existing deployment state</a:t>
            </a:r>
          </a:p>
          <a:p>
            <a:pPr lvl="1">
              <a:buClr>
                <a:srgbClr val="0070C0"/>
              </a:buClr>
              <a:defRPr/>
            </a:pPr>
            <a:endPar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endParaRPr>
          </a:p>
        </p:txBody>
      </p:sp>
      <p:sp>
        <p:nvSpPr>
          <p:cNvPr id="11" name="Content Placeholder 2">
            <a:extLst>
              <a:ext uri="{FF2B5EF4-FFF2-40B4-BE49-F238E27FC236}">
                <a16:creationId xmlns:a16="http://schemas.microsoft.com/office/drawing/2014/main" id="{0C2822C3-DD8A-4946-BA9C-16EBA3FDDACD}"/>
              </a:ext>
            </a:extLst>
          </p:cNvPr>
          <p:cNvSpPr txBox="1">
            <a:spLocks/>
          </p:cNvSpPr>
          <p:nvPr/>
        </p:nvSpPr>
        <p:spPr>
          <a:xfrm>
            <a:off x="1048319" y="3852649"/>
            <a:ext cx="4752304" cy="1745579"/>
          </a:xfrm>
          <a:prstGeom prst="rect">
            <a:avLst/>
          </a:prstGeom>
        </p:spPr>
        <p:txBody>
          <a:bodyPr lIns="0">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a:lnSpc>
                <a:spcPct val="80000"/>
              </a:lnSpc>
              <a:spcAft>
                <a:spcPts val="612"/>
              </a:spcAft>
              <a:defRPr/>
            </a:pPr>
            <a:r>
              <a:rPr lang="en-US" sz="2400" b="1" cap="all" dirty="0">
                <a:solidFill>
                  <a:srgbClr val="0070C0"/>
                </a:solidFill>
                <a:latin typeface="+mj-lt"/>
                <a:cs typeface="Segoe UI Light" charset="0"/>
              </a:rPr>
              <a:t>3. Reduce cost</a:t>
            </a:r>
          </a:p>
          <a:p>
            <a:pPr lvl="1">
              <a:buClr>
                <a:srgbClr val="0070C0"/>
              </a:buClr>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Manual labor is expensive</a:t>
            </a:r>
          </a:p>
          <a:p>
            <a:pPr lvl="1">
              <a:buClr>
                <a:srgbClr val="0070C0"/>
              </a:buClr>
              <a:defRPr/>
            </a:pPr>
            <a:r>
              <a:rPr lang="en-US" sz="1800" dirty="0">
                <a:latin typeface="Segoe UI Light" charset="0"/>
                <a:ea typeface="Segoe UI Light" charset="0"/>
                <a:cs typeface="Segoe UI Light" charset="0"/>
              </a:rPr>
              <a:t>Easily scale out your environment</a:t>
            </a:r>
          </a:p>
          <a:p>
            <a:pPr lvl="1">
              <a:buClr>
                <a:srgbClr val="0070C0"/>
              </a:buClr>
              <a:defRPr/>
            </a:pPr>
            <a:r>
              <a:rPr lang="en-US" sz="1800" dirty="0">
                <a:latin typeface="Segoe UI Light" charset="0"/>
                <a:ea typeface="Segoe UI Light" charset="0"/>
                <a:cs typeface="Segoe UI Light" charset="0"/>
              </a:rPr>
              <a:t>Portable across different environments (dev/test/staging/different organizations) </a:t>
            </a:r>
            <a:endParaRPr kumimoji="0" lang="en-US" sz="1800" b="0" i="0" u="none" strike="noStrike" kern="1200" cap="all" spc="0" normalizeH="0" baseline="0" noProof="0" dirty="0">
              <a:ln>
                <a:noFill/>
              </a:ln>
              <a:solidFill>
                <a:srgbClr val="505050"/>
              </a:solidFill>
              <a:effectLst/>
              <a:uLnTx/>
              <a:uFillTx/>
              <a:latin typeface="Segoe UI Light" charset="0"/>
              <a:ea typeface="Segoe UI Light" charset="0"/>
              <a:cs typeface="Segoe UI Light" charset="0"/>
            </a:endParaRPr>
          </a:p>
        </p:txBody>
      </p:sp>
      <p:sp>
        <p:nvSpPr>
          <p:cNvPr id="12" name="Content Placeholder 2">
            <a:extLst>
              <a:ext uri="{FF2B5EF4-FFF2-40B4-BE49-F238E27FC236}">
                <a16:creationId xmlns:a16="http://schemas.microsoft.com/office/drawing/2014/main" id="{485C7D1B-60D2-491F-9784-E51D07608E58}"/>
              </a:ext>
            </a:extLst>
          </p:cNvPr>
          <p:cNvSpPr txBox="1">
            <a:spLocks/>
          </p:cNvSpPr>
          <p:nvPr/>
        </p:nvSpPr>
        <p:spPr>
          <a:xfrm>
            <a:off x="6321539" y="3852649"/>
            <a:ext cx="5285244" cy="2009957"/>
          </a:xfrm>
          <a:prstGeom prst="rect">
            <a:avLst/>
          </a:prstGeom>
        </p:spPr>
        <p:txBody>
          <a:bodyPr lIns="0">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a:lnSpc>
                <a:spcPct val="90000"/>
              </a:lnSpc>
              <a:spcAft>
                <a:spcPts val="612"/>
              </a:spcAft>
              <a:defRPr/>
            </a:pPr>
            <a:r>
              <a:rPr lang="en-US" sz="2400" b="1" cap="all" dirty="0">
                <a:solidFill>
                  <a:srgbClr val="0070C0"/>
                </a:solidFill>
                <a:latin typeface="+mj-lt"/>
                <a:cs typeface="Segoe UI Light" charset="0"/>
              </a:rPr>
              <a:t>4. Integration with </a:t>
            </a:r>
            <a:r>
              <a:rPr lang="en-US" sz="2400" b="1" cap="all" dirty="0" err="1">
                <a:solidFill>
                  <a:srgbClr val="0070C0"/>
                </a:solidFill>
                <a:latin typeface="+mj-lt"/>
                <a:cs typeface="Segoe UI Light" charset="0"/>
              </a:rPr>
              <a:t>devops</a:t>
            </a:r>
            <a:endParaRPr lang="en-US" sz="2400" b="1" cap="all" dirty="0">
              <a:solidFill>
                <a:srgbClr val="0070C0"/>
              </a:solidFill>
              <a:latin typeface="+mj-lt"/>
              <a:cs typeface="Segoe UI Light" charset="0"/>
            </a:endParaRPr>
          </a:p>
          <a:p>
            <a:pPr lvl="1">
              <a:buClr>
                <a:srgbClr val="0070C0"/>
              </a:buClr>
              <a:defRPr/>
            </a:pPr>
            <a:r>
              <a:rPr lang="en-US" sz="1800" dirty="0">
                <a:latin typeface="Segoe UI Light" charset="0"/>
                <a:ea typeface="Segoe UI Light" charset="0"/>
                <a:cs typeface="Segoe UI Light" charset="0"/>
              </a:rPr>
              <a:t>Infrastructure as Code provides an integration with DevOps concepts and processes within an organization</a:t>
            </a:r>
          </a:p>
          <a:p>
            <a:pPr lvl="1">
              <a:buClr>
                <a:srgbClr val="0070C0"/>
              </a:buClr>
              <a:defRPr/>
            </a:pPr>
            <a:r>
              <a:rPr lang="en-US" sz="1800" dirty="0">
                <a:latin typeface="Segoe UI Light" charset="0"/>
                <a:ea typeface="Segoe UI Light" charset="0"/>
                <a:cs typeface="Segoe UI Light" charset="0"/>
              </a:rPr>
              <a:t>Allows for end-to-end application landscape provisioning, not just ‘infrastructure’ </a:t>
            </a:r>
            <a:endPar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endParaRPr>
          </a:p>
        </p:txBody>
      </p:sp>
    </p:spTree>
    <p:extLst>
      <p:ext uri="{BB962C8B-B14F-4D97-AF65-F5344CB8AC3E}">
        <p14:creationId xmlns:p14="http://schemas.microsoft.com/office/powerpoint/2010/main" val="654562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C47283-4DBC-4367-8EBB-589CF718B6DC}"/>
              </a:ext>
            </a:extLst>
          </p:cNvPr>
          <p:cNvSpPr txBox="1">
            <a:spLocks/>
          </p:cNvSpPr>
          <p:nvPr/>
        </p:nvSpPr>
        <p:spPr>
          <a:xfrm>
            <a:off x="588263" y="457200"/>
            <a:ext cx="11018520" cy="4231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fr-BE" sz="275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Infrastructure As Code (IAC) - Methods</a:t>
            </a:r>
          </a:p>
        </p:txBody>
      </p:sp>
      <p:sp>
        <p:nvSpPr>
          <p:cNvPr id="9" name="Content Placeholder 2">
            <a:extLst>
              <a:ext uri="{FF2B5EF4-FFF2-40B4-BE49-F238E27FC236}">
                <a16:creationId xmlns:a16="http://schemas.microsoft.com/office/drawing/2014/main" id="{B81B8701-E41F-4B6F-BFDC-F3928040B0FC}"/>
              </a:ext>
            </a:extLst>
          </p:cNvPr>
          <p:cNvSpPr txBox="1">
            <a:spLocks/>
          </p:cNvSpPr>
          <p:nvPr/>
        </p:nvSpPr>
        <p:spPr>
          <a:xfrm>
            <a:off x="585217" y="1277859"/>
            <a:ext cx="9411475" cy="2351691"/>
          </a:xfrm>
          <a:prstGeom prst="rect">
            <a:avLst/>
          </a:prstGeom>
        </p:spPr>
        <p:txBody>
          <a:bodyPr lIns="0">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a:lnSpc>
                <a:spcPct val="80000"/>
              </a:lnSpc>
              <a:spcAft>
                <a:spcPts val="612"/>
              </a:spcAft>
              <a:defRPr/>
            </a:pPr>
            <a:r>
              <a:rPr lang="en-US" sz="2400" b="1" cap="all" dirty="0">
                <a:solidFill>
                  <a:srgbClr val="0070C0"/>
                </a:solidFill>
                <a:latin typeface="+mj-lt"/>
                <a:cs typeface="Segoe UI Light" charset="0"/>
              </a:rPr>
              <a:t>Declarative (functional) “WHAT”</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The final state of the system / environment is defined (declared), in such a way that it defines in “what” state it should be.</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lang="en-US" sz="1800" dirty="0">
                <a:latin typeface="Segoe UI Light" charset="0"/>
                <a:ea typeface="Segoe UI Light" charset="0"/>
                <a:cs typeface="Segoe UI Light" charset="0"/>
              </a:rPr>
              <a:t>When the process is run, it will configure the system/environment to have the declared state as the final result.</a:t>
            </a:r>
            <a:br>
              <a:rPr kumimoji="0" lang="en-US" sz="2400" b="0" i="0" u="none" strike="noStrike" kern="1200" cap="all" spc="0" normalizeH="0" baseline="0" noProof="0" dirty="0">
                <a:ln>
                  <a:noFill/>
                </a:ln>
                <a:solidFill>
                  <a:srgbClr val="505050"/>
                </a:solidFill>
                <a:effectLst/>
                <a:uLnTx/>
                <a:uFillTx/>
                <a:latin typeface="Segoe UI Light" charset="0"/>
                <a:ea typeface="Segoe UI Light" charset="0"/>
                <a:cs typeface="Segoe UI Light" charset="0"/>
              </a:rPr>
            </a:br>
            <a:endParaRPr kumimoji="0" lang="en-US" sz="24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endParaRPr>
          </a:p>
          <a:p>
            <a:pPr marL="346869" marR="0" lvl="1" indent="-346869" algn="l" defTabSz="457200" rtl="0" eaLnBrk="1" fontAlgn="auto" latinLnBrk="0" hangingPunct="1">
              <a:lnSpc>
                <a:spcPct val="100000"/>
              </a:lnSpc>
              <a:spcBef>
                <a:spcPts val="250"/>
              </a:spcBef>
              <a:spcAft>
                <a:spcPts val="0"/>
              </a:spcAft>
              <a:buClr>
                <a:srgbClr val="FFFFFF"/>
              </a:buClr>
              <a:buSzTx/>
              <a:buFont typeface="Arial"/>
              <a:buChar char="•"/>
              <a:tabLst/>
              <a:defRPr/>
            </a:pPr>
            <a:endPar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endParaRPr>
          </a:p>
        </p:txBody>
      </p:sp>
      <p:sp>
        <p:nvSpPr>
          <p:cNvPr id="11" name="Content Placeholder 2">
            <a:extLst>
              <a:ext uri="{FF2B5EF4-FFF2-40B4-BE49-F238E27FC236}">
                <a16:creationId xmlns:a16="http://schemas.microsoft.com/office/drawing/2014/main" id="{0C2822C3-DD8A-4946-BA9C-16EBA3FDDACD}"/>
              </a:ext>
            </a:extLst>
          </p:cNvPr>
          <p:cNvSpPr txBox="1">
            <a:spLocks/>
          </p:cNvSpPr>
          <p:nvPr/>
        </p:nvSpPr>
        <p:spPr>
          <a:xfrm>
            <a:off x="585217" y="3689523"/>
            <a:ext cx="9411475" cy="2397127"/>
          </a:xfrm>
          <a:prstGeom prst="rect">
            <a:avLst/>
          </a:prstGeom>
        </p:spPr>
        <p:txBody>
          <a:bodyPr lIns="0">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a:lnSpc>
                <a:spcPct val="80000"/>
              </a:lnSpc>
              <a:spcAft>
                <a:spcPts val="612"/>
              </a:spcAft>
              <a:defRPr/>
            </a:pPr>
            <a:r>
              <a:rPr lang="en-US" sz="2400" b="1" cap="all" dirty="0">
                <a:solidFill>
                  <a:srgbClr val="0070C0"/>
                </a:solidFill>
                <a:latin typeface="+mj-lt"/>
                <a:cs typeface="Segoe UI Light" charset="0"/>
              </a:rPr>
              <a:t>Imperative (procedural) “HOW”</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The automation code used to setup or configure the system / environment is written in such a way, it goes through each configuration step-by-step. </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lang="en-US" sz="1800" dirty="0">
                <a:latin typeface="Segoe UI Light" charset="0"/>
                <a:ea typeface="Segoe UI Light" charset="0"/>
                <a:cs typeface="Segoe UI Light" charset="0"/>
              </a:rPr>
              <a:t>Automation code built in this way, defines the process of “how” the system is to be configured and what steps need to be taken, in the exact order, to obtain the final result state.</a:t>
            </a:r>
            <a:endParaRPr kumimoji="0" lang="en-US" sz="1800" b="0" i="0" u="none" strike="noStrike" kern="1200" cap="all" spc="0" normalizeH="0" baseline="0" noProof="0" dirty="0">
              <a:ln>
                <a:noFill/>
              </a:ln>
              <a:solidFill>
                <a:srgbClr val="505050"/>
              </a:solidFill>
              <a:effectLst/>
              <a:uLnTx/>
              <a:uFillTx/>
              <a:latin typeface="Segoe UI Light" charset="0"/>
              <a:ea typeface="Segoe UI Light" charset="0"/>
              <a:cs typeface="Segoe UI Light" charset="0"/>
            </a:endParaRPr>
          </a:p>
        </p:txBody>
      </p:sp>
      <p:sp>
        <p:nvSpPr>
          <p:cNvPr id="2" name="Arrow: Up-Down 1">
            <a:extLst>
              <a:ext uri="{FF2B5EF4-FFF2-40B4-BE49-F238E27FC236}">
                <a16:creationId xmlns:a16="http://schemas.microsoft.com/office/drawing/2014/main" id="{13726813-4FC1-459E-B2BE-4913BF618C66}"/>
              </a:ext>
            </a:extLst>
          </p:cNvPr>
          <p:cNvSpPr/>
          <p:nvPr/>
        </p:nvSpPr>
        <p:spPr bwMode="auto">
          <a:xfrm>
            <a:off x="10529624" y="1277858"/>
            <a:ext cx="1273428" cy="4808791"/>
          </a:xfrm>
          <a:prstGeom prst="upDown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wordArtVert"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BE" sz="1600" b="1" dirty="0">
                <a:gradFill>
                  <a:gsLst>
                    <a:gs pos="40075">
                      <a:srgbClr val="FFFFFF"/>
                    </a:gs>
                    <a:gs pos="30000">
                      <a:srgbClr val="FFFFFF"/>
                    </a:gs>
                  </a:gsLst>
                  <a:lin ang="5400000" scaled="0"/>
                </a:gradFill>
              </a:rPr>
              <a:t>AUTOMATION</a:t>
            </a:r>
          </a:p>
        </p:txBody>
      </p:sp>
    </p:spTree>
    <p:extLst>
      <p:ext uri="{BB962C8B-B14F-4D97-AF65-F5344CB8AC3E}">
        <p14:creationId xmlns:p14="http://schemas.microsoft.com/office/powerpoint/2010/main" val="3242133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C47283-4DBC-4367-8EBB-589CF718B6DC}"/>
              </a:ext>
            </a:extLst>
          </p:cNvPr>
          <p:cNvSpPr txBox="1">
            <a:spLocks/>
          </p:cNvSpPr>
          <p:nvPr/>
        </p:nvSpPr>
        <p:spPr>
          <a:xfrm>
            <a:off x="588263" y="457200"/>
            <a:ext cx="11018520" cy="4231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fr-BE" sz="275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Infrastructure As Code (IAC) – Configuration Options</a:t>
            </a:r>
          </a:p>
        </p:txBody>
      </p:sp>
      <p:sp>
        <p:nvSpPr>
          <p:cNvPr id="9" name="Content Placeholder 2">
            <a:extLst>
              <a:ext uri="{FF2B5EF4-FFF2-40B4-BE49-F238E27FC236}">
                <a16:creationId xmlns:a16="http://schemas.microsoft.com/office/drawing/2014/main" id="{B81B8701-E41F-4B6F-BFDC-F3928040B0FC}"/>
              </a:ext>
            </a:extLst>
          </p:cNvPr>
          <p:cNvSpPr txBox="1">
            <a:spLocks/>
          </p:cNvSpPr>
          <p:nvPr/>
        </p:nvSpPr>
        <p:spPr>
          <a:xfrm>
            <a:off x="585217" y="1277859"/>
            <a:ext cx="9411475" cy="2351691"/>
          </a:xfrm>
          <a:prstGeom prst="rect">
            <a:avLst/>
          </a:prstGeom>
        </p:spPr>
        <p:txBody>
          <a:bodyPr lIns="0">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a:lnSpc>
                <a:spcPct val="80000"/>
              </a:lnSpc>
              <a:spcAft>
                <a:spcPts val="612"/>
              </a:spcAft>
              <a:defRPr/>
            </a:pPr>
            <a:r>
              <a:rPr lang="en-US" sz="2400" b="1" cap="all" dirty="0">
                <a:solidFill>
                  <a:srgbClr val="0070C0"/>
                </a:solidFill>
                <a:latin typeface="+mj-lt"/>
                <a:cs typeface="Segoe UI Light" charset="0"/>
              </a:rPr>
              <a:t>Configuration orchestration</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Designed and used to automate the deployment of servers and other related (cloud) infrastructure</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lang="en-US" sz="1800" dirty="0">
                <a:latin typeface="Segoe UI Light" charset="0"/>
                <a:ea typeface="Segoe UI Light" charset="0"/>
                <a:cs typeface="Segoe UI Light" charset="0"/>
              </a:rPr>
              <a:t>Some tools have overlap with configuration management</a:t>
            </a:r>
            <a:br>
              <a:rPr kumimoji="0" lang="en-US" sz="2400" b="0" i="0" u="none" strike="noStrike" kern="1200" cap="all" spc="0" normalizeH="0" baseline="0" noProof="0" dirty="0">
                <a:ln>
                  <a:noFill/>
                </a:ln>
                <a:solidFill>
                  <a:srgbClr val="505050"/>
                </a:solidFill>
                <a:effectLst/>
                <a:uLnTx/>
                <a:uFillTx/>
                <a:latin typeface="Segoe UI Light" charset="0"/>
                <a:ea typeface="Segoe UI Light" charset="0"/>
                <a:cs typeface="Segoe UI Light" charset="0"/>
              </a:rPr>
            </a:br>
            <a:endParaRPr kumimoji="0" lang="en-US" sz="24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endParaRPr>
          </a:p>
          <a:p>
            <a:pPr marL="346869" marR="0" lvl="1" indent="-346869" algn="l" defTabSz="457200" rtl="0" eaLnBrk="1" fontAlgn="auto" latinLnBrk="0" hangingPunct="1">
              <a:lnSpc>
                <a:spcPct val="100000"/>
              </a:lnSpc>
              <a:spcBef>
                <a:spcPts val="250"/>
              </a:spcBef>
              <a:spcAft>
                <a:spcPts val="0"/>
              </a:spcAft>
              <a:buClr>
                <a:srgbClr val="FFFFFF"/>
              </a:buClr>
              <a:buSzTx/>
              <a:buFont typeface="Arial"/>
              <a:buChar char="•"/>
              <a:tabLst/>
              <a:defRPr/>
            </a:pPr>
            <a:endPar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endParaRPr>
          </a:p>
        </p:txBody>
      </p:sp>
      <p:sp>
        <p:nvSpPr>
          <p:cNvPr id="11" name="Content Placeholder 2">
            <a:extLst>
              <a:ext uri="{FF2B5EF4-FFF2-40B4-BE49-F238E27FC236}">
                <a16:creationId xmlns:a16="http://schemas.microsoft.com/office/drawing/2014/main" id="{0C2822C3-DD8A-4946-BA9C-16EBA3FDDACD}"/>
              </a:ext>
            </a:extLst>
          </p:cNvPr>
          <p:cNvSpPr txBox="1">
            <a:spLocks/>
          </p:cNvSpPr>
          <p:nvPr/>
        </p:nvSpPr>
        <p:spPr>
          <a:xfrm>
            <a:off x="585217" y="3689523"/>
            <a:ext cx="9411475" cy="2397127"/>
          </a:xfrm>
          <a:prstGeom prst="rect">
            <a:avLst/>
          </a:prstGeom>
        </p:spPr>
        <p:txBody>
          <a:bodyPr lIns="0">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a:lnSpc>
                <a:spcPct val="80000"/>
              </a:lnSpc>
              <a:spcAft>
                <a:spcPts val="612"/>
              </a:spcAft>
              <a:defRPr/>
            </a:pPr>
            <a:r>
              <a:rPr lang="en-US" sz="2400" b="1" cap="all" dirty="0">
                <a:solidFill>
                  <a:srgbClr val="0070C0"/>
                </a:solidFill>
                <a:latin typeface="+mj-lt"/>
                <a:cs typeface="Segoe UI Light" charset="0"/>
              </a:rPr>
              <a:t>Configuration management</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Designed and used to automate the configuration of systems and software on top of the infrastructure which </a:t>
            </a:r>
            <a:r>
              <a:rPr lang="en-US" sz="1800" dirty="0">
                <a:latin typeface="Segoe UI Light" charset="0"/>
                <a:ea typeface="Segoe UI Light" charset="0"/>
                <a:cs typeface="Segoe UI Light" charset="0"/>
              </a:rPr>
              <a:t>has already been provisioned (out of configuration orchestration)</a:t>
            </a:r>
            <a:endParaRPr lang="en-US" sz="1800" cap="all" dirty="0">
              <a:latin typeface="Segoe UI Light" charset="0"/>
              <a:ea typeface="Segoe UI Light" charset="0"/>
              <a:cs typeface="Segoe UI Light" charset="0"/>
            </a:endParaRPr>
          </a:p>
          <a:p>
            <a:pPr lvl="1">
              <a:buClr>
                <a:srgbClr val="0070C0"/>
              </a:buClr>
              <a:defRPr/>
            </a:pPr>
            <a:r>
              <a:rPr lang="en-US" sz="1800" dirty="0">
                <a:latin typeface="Segoe UI Light" charset="0"/>
                <a:ea typeface="Segoe UI Light" charset="0"/>
                <a:cs typeface="Segoe UI Light" charset="0"/>
              </a:rPr>
              <a:t>Some tools have overlap with configuration Orchestration</a:t>
            </a:r>
          </a:p>
        </p:txBody>
      </p:sp>
      <p:sp>
        <p:nvSpPr>
          <p:cNvPr id="2" name="Arrow: Up-Down 1">
            <a:extLst>
              <a:ext uri="{FF2B5EF4-FFF2-40B4-BE49-F238E27FC236}">
                <a16:creationId xmlns:a16="http://schemas.microsoft.com/office/drawing/2014/main" id="{13726813-4FC1-459E-B2BE-4913BF618C66}"/>
              </a:ext>
            </a:extLst>
          </p:cNvPr>
          <p:cNvSpPr/>
          <p:nvPr/>
        </p:nvSpPr>
        <p:spPr bwMode="auto">
          <a:xfrm>
            <a:off x="10529624" y="1277858"/>
            <a:ext cx="1273428" cy="4808791"/>
          </a:xfrm>
          <a:prstGeom prst="upDown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wordArtVert"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BE" sz="16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4189462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C01FBA-7B77-4DCE-803C-CB743A2792F2}"/>
              </a:ext>
            </a:extLst>
          </p:cNvPr>
          <p:cNvSpPr txBox="1">
            <a:spLocks/>
          </p:cNvSpPr>
          <p:nvPr/>
        </p:nvSpPr>
        <p:spPr>
          <a:xfrm>
            <a:off x="585217" y="1277859"/>
            <a:ext cx="9411475" cy="2351691"/>
          </a:xfrm>
          <a:prstGeom prst="rect">
            <a:avLst/>
          </a:prstGeom>
        </p:spPr>
        <p:txBody>
          <a:bodyPr lIns="0">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a:lnSpc>
                <a:spcPct val="80000"/>
              </a:lnSpc>
              <a:spcAft>
                <a:spcPts val="612"/>
              </a:spcAft>
              <a:defRPr/>
            </a:pPr>
            <a:r>
              <a:rPr lang="en-US" sz="2400" b="1" cap="all" dirty="0">
                <a:solidFill>
                  <a:srgbClr val="0070C0"/>
                </a:solidFill>
                <a:latin typeface="+mj-lt"/>
                <a:cs typeface="Segoe UI Light" charset="0"/>
              </a:rPr>
              <a:t>Configuration orchestration</a:t>
            </a:r>
          </a:p>
          <a:p>
            <a:pPr marL="0" marR="0" lvl="1" indent="0" algn="l" defTabSz="457200" rtl="0" eaLnBrk="1" fontAlgn="auto" latinLnBrk="0" hangingPunct="1">
              <a:lnSpc>
                <a:spcPct val="100000"/>
              </a:lnSpc>
              <a:spcBef>
                <a:spcPts val="250"/>
              </a:spcBef>
              <a:spcAft>
                <a:spcPts val="0"/>
              </a:spcAft>
              <a:buClr>
                <a:srgbClr val="0070C0"/>
              </a:buClr>
              <a:buSzTx/>
              <a:buNone/>
              <a:tabLst/>
              <a:defRPr/>
            </a:pPr>
            <a:br>
              <a:rPr kumimoji="0" lang="en-US" sz="2400" b="0" i="0" u="none" strike="noStrike" kern="1200" cap="all" spc="0" normalizeH="0" baseline="0" noProof="0" dirty="0">
                <a:ln>
                  <a:noFill/>
                </a:ln>
                <a:solidFill>
                  <a:srgbClr val="505050"/>
                </a:solidFill>
                <a:effectLst/>
                <a:uLnTx/>
                <a:uFillTx/>
                <a:latin typeface="Segoe UI Light" charset="0"/>
                <a:ea typeface="Segoe UI Light" charset="0"/>
                <a:cs typeface="Segoe UI Light" charset="0"/>
              </a:rPr>
            </a:br>
            <a:endParaRPr kumimoji="0" lang="en-US" sz="24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endParaRPr>
          </a:p>
          <a:p>
            <a:pPr marL="346869" marR="0" lvl="1" indent="-346869" algn="l" defTabSz="457200" rtl="0" eaLnBrk="1" fontAlgn="auto" latinLnBrk="0" hangingPunct="1">
              <a:lnSpc>
                <a:spcPct val="100000"/>
              </a:lnSpc>
              <a:spcBef>
                <a:spcPts val="250"/>
              </a:spcBef>
              <a:spcAft>
                <a:spcPts val="0"/>
              </a:spcAft>
              <a:buClr>
                <a:srgbClr val="FFFFFF"/>
              </a:buClr>
              <a:buSzTx/>
              <a:buFont typeface="Arial"/>
              <a:buChar char="•"/>
              <a:tabLst/>
              <a:defRPr/>
            </a:pPr>
            <a:endPar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endParaRPr>
          </a:p>
        </p:txBody>
      </p:sp>
      <p:sp>
        <p:nvSpPr>
          <p:cNvPr id="2" name="Title 1">
            <a:extLst>
              <a:ext uri="{FF2B5EF4-FFF2-40B4-BE49-F238E27FC236}">
                <a16:creationId xmlns:a16="http://schemas.microsoft.com/office/drawing/2014/main" id="{8C3653A2-911F-496B-ABB9-E39B38F36A31}"/>
              </a:ext>
            </a:extLst>
          </p:cNvPr>
          <p:cNvSpPr>
            <a:spLocks noGrp="1"/>
          </p:cNvSpPr>
          <p:nvPr>
            <p:ph type="title"/>
          </p:nvPr>
        </p:nvSpPr>
        <p:spPr>
          <a:xfrm>
            <a:off x="442765" y="377703"/>
            <a:ext cx="11306469" cy="813819"/>
          </a:xfrm>
        </p:spPr>
        <p:txBody>
          <a:bodyPr/>
          <a:lstStyle/>
          <a:p>
            <a:r>
              <a:rPr lang="fr-BE" dirty="0"/>
              <a:t>Infrastructure as Code – Tools (Azure </a:t>
            </a:r>
            <a:r>
              <a:rPr lang="fr-BE" dirty="0" err="1"/>
              <a:t>Popular</a:t>
            </a:r>
            <a:r>
              <a:rPr lang="fr-BE" dirty="0"/>
              <a:t>)</a:t>
            </a:r>
          </a:p>
        </p:txBody>
      </p:sp>
      <p:pic>
        <p:nvPicPr>
          <p:cNvPr id="5" name="Picture 4">
            <a:extLst>
              <a:ext uri="{FF2B5EF4-FFF2-40B4-BE49-F238E27FC236}">
                <a16:creationId xmlns:a16="http://schemas.microsoft.com/office/drawing/2014/main" id="{43995E38-1512-404B-B903-56D4CD9D7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0964" y="2001791"/>
            <a:ext cx="2616330" cy="903823"/>
          </a:xfrm>
          <a:prstGeom prst="rect">
            <a:avLst/>
          </a:prstGeom>
        </p:spPr>
      </p:pic>
      <p:sp>
        <p:nvSpPr>
          <p:cNvPr id="7" name="Content Placeholder 2">
            <a:extLst>
              <a:ext uri="{FF2B5EF4-FFF2-40B4-BE49-F238E27FC236}">
                <a16:creationId xmlns:a16="http://schemas.microsoft.com/office/drawing/2014/main" id="{DF47FD4A-EBD3-4E17-905C-2483E2AA6B33}"/>
              </a:ext>
            </a:extLst>
          </p:cNvPr>
          <p:cNvSpPr txBox="1">
            <a:spLocks/>
          </p:cNvSpPr>
          <p:nvPr/>
        </p:nvSpPr>
        <p:spPr>
          <a:xfrm>
            <a:off x="6096000" y="3896211"/>
            <a:ext cx="9411475" cy="2397127"/>
          </a:xfrm>
          <a:prstGeom prst="rect">
            <a:avLst/>
          </a:prstGeom>
        </p:spPr>
        <p:txBody>
          <a:bodyPr lIns="0">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a:lnSpc>
                <a:spcPct val="80000"/>
              </a:lnSpc>
              <a:spcAft>
                <a:spcPts val="612"/>
              </a:spcAft>
              <a:defRPr/>
            </a:pPr>
            <a:r>
              <a:rPr lang="en-US" sz="2400" b="1" cap="all" dirty="0">
                <a:solidFill>
                  <a:srgbClr val="0070C0"/>
                </a:solidFill>
                <a:latin typeface="+mj-lt"/>
                <a:cs typeface="Segoe UI Light" charset="0"/>
              </a:rPr>
              <a:t>Configuration management</a:t>
            </a:r>
          </a:p>
        </p:txBody>
      </p:sp>
      <p:pic>
        <p:nvPicPr>
          <p:cNvPr id="4" name="Picture 3" descr="A drawing of a face&#10;&#10;Description generated with high confidence">
            <a:extLst>
              <a:ext uri="{FF2B5EF4-FFF2-40B4-BE49-F238E27FC236}">
                <a16:creationId xmlns:a16="http://schemas.microsoft.com/office/drawing/2014/main" id="{99CB73F8-4AA8-4F7A-86CB-A280301CD4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3986" y="2031565"/>
            <a:ext cx="983855" cy="844277"/>
          </a:xfrm>
          <a:prstGeom prst="rect">
            <a:avLst/>
          </a:prstGeom>
        </p:spPr>
      </p:pic>
      <p:pic>
        <p:nvPicPr>
          <p:cNvPr id="9" name="Picture 8" descr="A close up of graphics&#10;&#10;Description generated with high confidence">
            <a:extLst>
              <a:ext uri="{FF2B5EF4-FFF2-40B4-BE49-F238E27FC236}">
                <a16:creationId xmlns:a16="http://schemas.microsoft.com/office/drawing/2014/main" id="{91E5E7B2-9488-47D5-B696-B4380D3AD4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4286" y="5426115"/>
            <a:ext cx="1012908" cy="998334"/>
          </a:xfrm>
          <a:prstGeom prst="rect">
            <a:avLst/>
          </a:prstGeom>
        </p:spPr>
      </p:pic>
      <p:pic>
        <p:nvPicPr>
          <p:cNvPr id="11" name="Picture 10" descr="A picture containing clipart&#10;&#10;Description generated with very high confidence">
            <a:extLst>
              <a:ext uri="{FF2B5EF4-FFF2-40B4-BE49-F238E27FC236}">
                <a16:creationId xmlns:a16="http://schemas.microsoft.com/office/drawing/2014/main" id="{109905B0-7D2C-48A0-93F3-C3AB4CF062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23020" y="4436029"/>
            <a:ext cx="1995440" cy="742747"/>
          </a:xfrm>
          <a:prstGeom prst="rect">
            <a:avLst/>
          </a:prstGeom>
        </p:spPr>
      </p:pic>
      <p:pic>
        <p:nvPicPr>
          <p:cNvPr id="13" name="Picture 12" descr="A close up of a sign&#10;&#10;Description generated with high confidence">
            <a:extLst>
              <a:ext uri="{FF2B5EF4-FFF2-40B4-BE49-F238E27FC236}">
                <a16:creationId xmlns:a16="http://schemas.microsoft.com/office/drawing/2014/main" id="{FEA3646A-1C33-47B2-B0B4-6B04A73940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8089" y="4436029"/>
            <a:ext cx="850906" cy="1047040"/>
          </a:xfrm>
          <a:prstGeom prst="rect">
            <a:avLst/>
          </a:prstGeom>
        </p:spPr>
      </p:pic>
      <p:pic>
        <p:nvPicPr>
          <p:cNvPr id="15" name="Picture 14">
            <a:extLst>
              <a:ext uri="{FF2B5EF4-FFF2-40B4-BE49-F238E27FC236}">
                <a16:creationId xmlns:a16="http://schemas.microsoft.com/office/drawing/2014/main" id="{91F964FB-A1CC-4ACC-99C2-81AB53CB55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3986" y="4436029"/>
            <a:ext cx="1307302" cy="823430"/>
          </a:xfrm>
          <a:prstGeom prst="rect">
            <a:avLst/>
          </a:prstGeom>
        </p:spPr>
      </p:pic>
      <p:pic>
        <p:nvPicPr>
          <p:cNvPr id="16" name="Picture 15" descr="A close up of a sign&#10;&#10;Description generated with high confidence">
            <a:extLst>
              <a:ext uri="{FF2B5EF4-FFF2-40B4-BE49-F238E27FC236}">
                <a16:creationId xmlns:a16="http://schemas.microsoft.com/office/drawing/2014/main" id="{4B1627C1-1328-4945-A97D-9642FF5957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6000" y="2001791"/>
            <a:ext cx="837230" cy="1030211"/>
          </a:xfrm>
          <a:prstGeom prst="rect">
            <a:avLst/>
          </a:prstGeom>
        </p:spPr>
      </p:pic>
      <p:cxnSp>
        <p:nvCxnSpPr>
          <p:cNvPr id="8" name="Straight Connector 7">
            <a:extLst>
              <a:ext uri="{FF2B5EF4-FFF2-40B4-BE49-F238E27FC236}">
                <a16:creationId xmlns:a16="http://schemas.microsoft.com/office/drawing/2014/main" id="{3A68C8DD-7A85-4FFB-847C-F7A040235A47}"/>
              </a:ext>
            </a:extLst>
          </p:cNvPr>
          <p:cNvCxnSpPr>
            <a:cxnSpLocks/>
          </p:cNvCxnSpPr>
          <p:nvPr/>
        </p:nvCxnSpPr>
        <p:spPr>
          <a:xfrm>
            <a:off x="508571" y="3629550"/>
            <a:ext cx="1109609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7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322AC6-04F2-433D-857E-765260C016F8}"/>
              </a:ext>
            </a:extLst>
          </p:cNvPr>
          <p:cNvSpPr>
            <a:spLocks noGrp="1"/>
          </p:cNvSpPr>
          <p:nvPr>
            <p:ph type="title"/>
          </p:nvPr>
        </p:nvSpPr>
        <p:spPr/>
        <p:txBody>
          <a:bodyPr/>
          <a:lstStyle/>
          <a:p>
            <a:r>
              <a:rPr lang="fr-BE" dirty="0"/>
              <a:t>Azure Resource Manager </a:t>
            </a:r>
            <a:r>
              <a:rPr lang="fr-BE" dirty="0" err="1"/>
              <a:t>Templates</a:t>
            </a:r>
            <a:endParaRPr lang="fr-BE" dirty="0"/>
          </a:p>
        </p:txBody>
      </p:sp>
      <p:pic>
        <p:nvPicPr>
          <p:cNvPr id="6" name="Picture 5">
            <a:extLst>
              <a:ext uri="{FF2B5EF4-FFF2-40B4-BE49-F238E27FC236}">
                <a16:creationId xmlns:a16="http://schemas.microsoft.com/office/drawing/2014/main" id="{1FB78822-B205-44F5-94A0-AA341E4F8C08}"/>
              </a:ext>
            </a:extLst>
          </p:cNvPr>
          <p:cNvPicPr>
            <a:picLocks noChangeAspect="1"/>
          </p:cNvPicPr>
          <p:nvPr/>
        </p:nvPicPr>
        <p:blipFill>
          <a:blip r:embed="rId3"/>
          <a:stretch>
            <a:fillRect/>
          </a:stretch>
        </p:blipFill>
        <p:spPr>
          <a:xfrm>
            <a:off x="3839089" y="1538444"/>
            <a:ext cx="7767694" cy="4981611"/>
          </a:xfrm>
          <a:prstGeom prst="rect">
            <a:avLst/>
          </a:prstGeom>
          <a:ln>
            <a:solidFill>
              <a:schemeClr val="tx1"/>
            </a:solidFill>
          </a:ln>
        </p:spPr>
      </p:pic>
      <p:sp>
        <p:nvSpPr>
          <p:cNvPr id="8" name="TextBox 7">
            <a:extLst>
              <a:ext uri="{FF2B5EF4-FFF2-40B4-BE49-F238E27FC236}">
                <a16:creationId xmlns:a16="http://schemas.microsoft.com/office/drawing/2014/main" id="{E46D4076-0DF3-4E1E-BDF7-F8B3F2752683}"/>
              </a:ext>
            </a:extLst>
          </p:cNvPr>
          <p:cNvSpPr txBox="1"/>
          <p:nvPr/>
        </p:nvSpPr>
        <p:spPr>
          <a:xfrm>
            <a:off x="639520" y="3180766"/>
            <a:ext cx="2666499" cy="615553"/>
          </a:xfrm>
          <a:prstGeom prst="rect">
            <a:avLst/>
          </a:prstGeom>
          <a:noFill/>
        </p:spPr>
        <p:txBody>
          <a:bodyPr wrap="none" lIns="0" tIns="0" rIns="0" bIns="0" rtlCol="0">
            <a:spAutoFit/>
          </a:bodyPr>
          <a:lstStyle/>
          <a:p>
            <a:pPr algn="l"/>
            <a:r>
              <a:rPr lang="fr-BE" sz="2000" b="1" dirty="0">
                <a:solidFill>
                  <a:schemeClr val="tx2"/>
                </a:solidFill>
              </a:rPr>
              <a:t>ARM </a:t>
            </a:r>
            <a:r>
              <a:rPr lang="fr-BE" sz="2000" b="1" dirty="0" err="1">
                <a:solidFill>
                  <a:schemeClr val="tx2"/>
                </a:solidFill>
              </a:rPr>
              <a:t>templates</a:t>
            </a:r>
            <a:r>
              <a:rPr lang="fr-BE" sz="2000" b="1" dirty="0">
                <a:solidFill>
                  <a:schemeClr val="tx2"/>
                </a:solidFill>
              </a:rPr>
              <a:t> are</a:t>
            </a:r>
            <a:br>
              <a:rPr lang="fr-BE" sz="2000" b="1" dirty="0">
                <a:solidFill>
                  <a:schemeClr val="tx2"/>
                </a:solidFill>
              </a:rPr>
            </a:br>
            <a:r>
              <a:rPr lang="fr-BE" sz="2000" b="1" dirty="0" err="1">
                <a:solidFill>
                  <a:schemeClr val="tx2"/>
                </a:solidFill>
              </a:rPr>
              <a:t>based</a:t>
            </a:r>
            <a:r>
              <a:rPr lang="fr-BE" sz="2000" b="1" dirty="0">
                <a:solidFill>
                  <a:schemeClr val="tx2"/>
                </a:solidFill>
              </a:rPr>
              <a:t> on JSON </a:t>
            </a:r>
            <a:r>
              <a:rPr lang="fr-BE" sz="2000" b="1" dirty="0" err="1">
                <a:solidFill>
                  <a:schemeClr val="tx2"/>
                </a:solidFill>
              </a:rPr>
              <a:t>syntax</a:t>
            </a:r>
            <a:endParaRPr lang="fr-BE" sz="2000" b="1" dirty="0">
              <a:solidFill>
                <a:schemeClr val="tx2"/>
              </a:solidFill>
            </a:endParaRPr>
          </a:p>
        </p:txBody>
      </p:sp>
    </p:spTree>
    <p:custDataLst>
      <p:tags r:id="rId1"/>
    </p:custDataLst>
    <p:extLst>
      <p:ext uri="{BB962C8B-B14F-4D97-AF65-F5344CB8AC3E}">
        <p14:creationId xmlns:p14="http://schemas.microsoft.com/office/powerpoint/2010/main" val="100251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BF5B-EFF3-482A-B3E1-2C90CCE50632}"/>
              </a:ext>
            </a:extLst>
          </p:cNvPr>
          <p:cNvSpPr>
            <a:spLocks noGrp="1"/>
          </p:cNvSpPr>
          <p:nvPr>
            <p:ph type="title"/>
          </p:nvPr>
        </p:nvSpPr>
        <p:spPr/>
        <p:txBody>
          <a:bodyPr/>
          <a:lstStyle/>
          <a:p>
            <a:r>
              <a:rPr lang="fr-BE" dirty="0"/>
              <a:t>Azure Resource Providers</a:t>
            </a:r>
          </a:p>
        </p:txBody>
      </p:sp>
      <p:sp>
        <p:nvSpPr>
          <p:cNvPr id="3" name="Text Placeholder 2">
            <a:extLst>
              <a:ext uri="{FF2B5EF4-FFF2-40B4-BE49-F238E27FC236}">
                <a16:creationId xmlns:a16="http://schemas.microsoft.com/office/drawing/2014/main" id="{41BEF02E-274F-4B79-8B6D-3F03685B5D42}"/>
              </a:ext>
            </a:extLst>
          </p:cNvPr>
          <p:cNvSpPr>
            <a:spLocks noGrp="1"/>
          </p:cNvSpPr>
          <p:nvPr>
            <p:ph type="body" sz="quarter" idx="10"/>
          </p:nvPr>
        </p:nvSpPr>
        <p:spPr>
          <a:xfrm>
            <a:off x="393066" y="2790413"/>
            <a:ext cx="4451199" cy="2031325"/>
          </a:xfrm>
        </p:spPr>
        <p:txBody>
          <a:bodyPr/>
          <a:lstStyle/>
          <a:p>
            <a:pPr marL="0" indent="0">
              <a:buNone/>
            </a:pPr>
            <a:r>
              <a:rPr lang="en-US" sz="2400" dirty="0"/>
              <a:t>Resource providers registered for use with your subscription can be </a:t>
            </a:r>
            <a:r>
              <a:rPr lang="en-US" sz="2400" dirty="0">
                <a:hlinkClick r:id="rId3"/>
              </a:rPr>
              <a:t>found in the portal (or via PowerShell, REST API, or CLI)</a:t>
            </a:r>
            <a:r>
              <a:rPr lang="en-US" sz="2400" dirty="0"/>
              <a:t>. </a:t>
            </a:r>
            <a:endParaRPr lang="fr-BE" sz="2400" dirty="0"/>
          </a:p>
        </p:txBody>
      </p:sp>
      <p:pic>
        <p:nvPicPr>
          <p:cNvPr id="6" name="Picture 5">
            <a:extLst>
              <a:ext uri="{FF2B5EF4-FFF2-40B4-BE49-F238E27FC236}">
                <a16:creationId xmlns:a16="http://schemas.microsoft.com/office/drawing/2014/main" id="{93ED373C-DCF0-4E53-B54F-61F68E997C2D}"/>
              </a:ext>
            </a:extLst>
          </p:cNvPr>
          <p:cNvPicPr>
            <a:picLocks noChangeAspect="1"/>
          </p:cNvPicPr>
          <p:nvPr/>
        </p:nvPicPr>
        <p:blipFill>
          <a:blip r:embed="rId4"/>
          <a:stretch>
            <a:fillRect/>
          </a:stretch>
        </p:blipFill>
        <p:spPr>
          <a:xfrm>
            <a:off x="5211519" y="1742057"/>
            <a:ext cx="6738236" cy="3980061"/>
          </a:xfrm>
          <a:prstGeom prst="rect">
            <a:avLst/>
          </a:prstGeom>
          <a:ln>
            <a:solidFill>
              <a:schemeClr val="tx1"/>
            </a:solidFill>
          </a:ln>
        </p:spPr>
      </p:pic>
    </p:spTree>
    <p:custDataLst>
      <p:tags r:id="rId1"/>
    </p:custDataLst>
    <p:extLst>
      <p:ext uri="{BB962C8B-B14F-4D97-AF65-F5344CB8AC3E}">
        <p14:creationId xmlns:p14="http://schemas.microsoft.com/office/powerpoint/2010/main" val="72940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A7ACB-8CCE-449C-99DC-9AE419AA9702}"/>
              </a:ext>
            </a:extLst>
          </p:cNvPr>
          <p:cNvSpPr>
            <a:spLocks noGrp="1"/>
          </p:cNvSpPr>
          <p:nvPr>
            <p:ph type="title"/>
          </p:nvPr>
        </p:nvSpPr>
        <p:spPr/>
        <p:txBody>
          <a:bodyPr/>
          <a:lstStyle/>
          <a:p>
            <a:r>
              <a:rPr lang="fr-BE" dirty="0" err="1"/>
              <a:t>Why</a:t>
            </a:r>
            <a:r>
              <a:rPr lang="fr-BE" dirty="0"/>
              <a:t> use ARM </a:t>
            </a:r>
            <a:r>
              <a:rPr lang="fr-BE" dirty="0" err="1"/>
              <a:t>Templates</a:t>
            </a:r>
            <a:r>
              <a:rPr lang="fr-BE" dirty="0"/>
              <a:t>?</a:t>
            </a:r>
          </a:p>
        </p:txBody>
      </p:sp>
      <p:sp>
        <p:nvSpPr>
          <p:cNvPr id="3" name="Text Placeholder 2">
            <a:extLst>
              <a:ext uri="{FF2B5EF4-FFF2-40B4-BE49-F238E27FC236}">
                <a16:creationId xmlns:a16="http://schemas.microsoft.com/office/drawing/2014/main" id="{F189455D-7C9F-41F0-9EC5-E0F03632424F}"/>
              </a:ext>
            </a:extLst>
          </p:cNvPr>
          <p:cNvSpPr>
            <a:spLocks noGrp="1"/>
          </p:cNvSpPr>
          <p:nvPr>
            <p:ph type="body" sz="quarter" idx="10"/>
          </p:nvPr>
        </p:nvSpPr>
        <p:spPr>
          <a:xfrm>
            <a:off x="268461" y="1370200"/>
            <a:ext cx="11655078" cy="4529702"/>
          </a:xfrm>
        </p:spPr>
        <p:txBody>
          <a:bodyPr/>
          <a:lstStyle/>
          <a:p>
            <a:pPr marL="342900" indent="-342900">
              <a:buFont typeface="Wingdings" panose="05000000000000000000" pitchFamily="2" charset="2"/>
              <a:buChar char="§"/>
            </a:pPr>
            <a:r>
              <a:rPr lang="en-US" dirty="0"/>
              <a:t>Include the configuration of Azure resources in source control (“Infrastructure as Code”)</a:t>
            </a:r>
          </a:p>
          <a:p>
            <a:endParaRPr lang="en-US" dirty="0"/>
          </a:p>
          <a:p>
            <a:pPr marL="342900" indent="-342900">
              <a:buFont typeface="Wingdings" panose="05000000000000000000" pitchFamily="2" charset="2"/>
              <a:buChar char="§"/>
            </a:pPr>
            <a:r>
              <a:rPr lang="en-US" dirty="0"/>
              <a:t>Repeat the deployment process numerous times</a:t>
            </a:r>
          </a:p>
          <a:p>
            <a:endParaRPr lang="en-US" dirty="0"/>
          </a:p>
          <a:p>
            <a:pPr marL="342900" indent="-342900">
              <a:buFont typeface="Wingdings" panose="05000000000000000000" pitchFamily="2" charset="2"/>
              <a:buChar char="§"/>
            </a:pPr>
            <a:r>
              <a:rPr lang="en-US" dirty="0"/>
              <a:t>Automate deployments</a:t>
            </a:r>
          </a:p>
          <a:p>
            <a:endParaRPr lang="en-US" dirty="0"/>
          </a:p>
          <a:p>
            <a:pPr marL="342900" indent="-342900">
              <a:buFont typeface="Wingdings" panose="05000000000000000000" pitchFamily="2" charset="2"/>
              <a:buChar char="§"/>
            </a:pPr>
            <a:r>
              <a:rPr lang="en-US" dirty="0"/>
              <a:t>Employ continuous integration techniques</a:t>
            </a:r>
          </a:p>
          <a:p>
            <a:endParaRPr lang="en-US" dirty="0"/>
          </a:p>
          <a:p>
            <a:pPr marL="342900" indent="-342900">
              <a:buFont typeface="Wingdings" panose="05000000000000000000" pitchFamily="2" charset="2"/>
              <a:buChar char="§"/>
            </a:pPr>
            <a:r>
              <a:rPr lang="en-US" dirty="0"/>
              <a:t>Utilize DevOps principles and practices</a:t>
            </a:r>
          </a:p>
          <a:p>
            <a:endParaRPr lang="en-US" dirty="0"/>
          </a:p>
          <a:p>
            <a:pPr marL="342900" indent="-342900">
              <a:buFont typeface="Wingdings" panose="05000000000000000000" pitchFamily="2" charset="2"/>
              <a:buChar char="§"/>
            </a:pPr>
            <a:r>
              <a:rPr lang="en-US" dirty="0"/>
              <a:t>Repeatedly utilize testing infrastructure then de-provision it when finished </a:t>
            </a:r>
          </a:p>
        </p:txBody>
      </p:sp>
    </p:spTree>
    <p:custDataLst>
      <p:tags r:id="rId1"/>
    </p:custDataLst>
    <p:extLst>
      <p:ext uri="{BB962C8B-B14F-4D97-AF65-F5344CB8AC3E}">
        <p14:creationId xmlns:p14="http://schemas.microsoft.com/office/powerpoint/2010/main" val="407837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40A8-9279-4346-BA6F-F3A1E704652B}"/>
              </a:ext>
            </a:extLst>
          </p:cNvPr>
          <p:cNvSpPr>
            <a:spLocks noGrp="1"/>
          </p:cNvSpPr>
          <p:nvPr>
            <p:ph type="title"/>
          </p:nvPr>
        </p:nvSpPr>
        <p:spPr/>
        <p:txBody>
          <a:bodyPr/>
          <a:lstStyle/>
          <a:p>
            <a:r>
              <a:rPr lang="fr-BE" dirty="0" err="1"/>
              <a:t>Ways</a:t>
            </a:r>
            <a:r>
              <a:rPr lang="fr-BE" dirty="0"/>
              <a:t> to </a:t>
            </a:r>
            <a:r>
              <a:rPr lang="fr-BE" dirty="0" err="1"/>
              <a:t>create</a:t>
            </a:r>
            <a:r>
              <a:rPr lang="fr-BE" dirty="0"/>
              <a:t> an ARM Template (</a:t>
            </a:r>
            <a:r>
              <a:rPr lang="fr-BE" i="1" dirty="0"/>
              <a:t>…</a:t>
            </a:r>
            <a:r>
              <a:rPr lang="fr-BE" i="1" dirty="0" err="1"/>
              <a:t>What</a:t>
            </a:r>
            <a:r>
              <a:rPr lang="fr-BE" i="1" dirty="0"/>
              <a:t> </a:t>
            </a:r>
            <a:r>
              <a:rPr lang="fr-BE" i="1" dirty="0" err="1"/>
              <a:t>works</a:t>
            </a:r>
            <a:r>
              <a:rPr lang="fr-BE" i="1" dirty="0"/>
              <a:t> for Peter…)</a:t>
            </a:r>
            <a:endParaRPr lang="fr-BE" dirty="0"/>
          </a:p>
        </p:txBody>
      </p:sp>
      <p:sp>
        <p:nvSpPr>
          <p:cNvPr id="3" name="Text Placeholder 2">
            <a:extLst>
              <a:ext uri="{FF2B5EF4-FFF2-40B4-BE49-F238E27FC236}">
                <a16:creationId xmlns:a16="http://schemas.microsoft.com/office/drawing/2014/main" id="{8E0AA982-A922-4854-BA4D-A5C074026536}"/>
              </a:ext>
            </a:extLst>
          </p:cNvPr>
          <p:cNvSpPr>
            <a:spLocks noGrp="1"/>
          </p:cNvSpPr>
          <p:nvPr>
            <p:ph type="body" sz="quarter" idx="10"/>
          </p:nvPr>
        </p:nvSpPr>
        <p:spPr>
          <a:xfrm>
            <a:off x="269303" y="1187644"/>
            <a:ext cx="11655078" cy="4529702"/>
          </a:xfrm>
        </p:spPr>
        <p:txBody>
          <a:bodyPr/>
          <a:lstStyle/>
          <a:p>
            <a:pPr marL="514350" indent="-514350">
              <a:buFont typeface="+mj-lt"/>
              <a:buAutoNum type="arabicPeriod"/>
            </a:pPr>
            <a:r>
              <a:rPr lang="en-US" dirty="0"/>
              <a:t>From the automation script available from the Azure Portal (which is imperfect – more on that in a moment)</a:t>
            </a:r>
          </a:p>
          <a:p>
            <a:pPr marL="457200" indent="-457200">
              <a:buFont typeface="+mj-lt"/>
              <a:buAutoNum type="arabicPeriod"/>
            </a:pPr>
            <a:endParaRPr lang="en-US" dirty="0"/>
          </a:p>
          <a:p>
            <a:pPr marL="514350" indent="-514350">
              <a:buFont typeface="+mj-lt"/>
              <a:buAutoNum type="arabicPeriod"/>
            </a:pPr>
            <a:r>
              <a:rPr lang="en-US" dirty="0"/>
              <a:t>An ARM template in Visual Studio / Visual Studio Code</a:t>
            </a:r>
          </a:p>
          <a:p>
            <a:pPr marL="457200" indent="-457200">
              <a:buFont typeface="+mj-lt"/>
              <a:buAutoNum type="arabicPeriod"/>
            </a:pPr>
            <a:endParaRPr lang="en-US" dirty="0"/>
          </a:p>
          <a:p>
            <a:pPr marL="514350" indent="-514350">
              <a:buFont typeface="+mj-lt"/>
              <a:buAutoNum type="arabicPeriod"/>
            </a:pPr>
            <a:r>
              <a:rPr lang="en-US" dirty="0">
                <a:hlinkClick r:id="rId3"/>
              </a:rPr>
              <a:t>QuickStart Templates</a:t>
            </a:r>
            <a:r>
              <a:rPr lang="en-US" dirty="0"/>
              <a:t> from </a:t>
            </a:r>
            <a:r>
              <a:rPr lang="en-US" dirty="0">
                <a:hlinkClick r:id="rId4"/>
              </a:rPr>
              <a:t>GitHub</a:t>
            </a:r>
            <a:r>
              <a:rPr lang="en-US" dirty="0"/>
              <a:t> (there’s a lot to choose from – the templates that start with 101 are less complex)</a:t>
            </a:r>
          </a:p>
          <a:p>
            <a:pPr marL="457200" indent="-457200">
              <a:buFont typeface="+mj-lt"/>
              <a:buAutoNum type="arabicPeriod"/>
            </a:pPr>
            <a:endParaRPr lang="en-US" dirty="0"/>
          </a:p>
          <a:p>
            <a:pPr marL="514350" indent="-514350">
              <a:buFont typeface="+mj-lt"/>
              <a:buAutoNum type="arabicPeriod"/>
            </a:pPr>
            <a:r>
              <a:rPr lang="en-US" dirty="0"/>
              <a:t>Create from the ground up</a:t>
            </a:r>
          </a:p>
          <a:p>
            <a:pPr marL="457200" indent="-457200">
              <a:buFont typeface="+mj-lt"/>
              <a:buAutoNum type="arabicPeriod"/>
            </a:pPr>
            <a:endParaRPr lang="en-US" dirty="0"/>
          </a:p>
          <a:p>
            <a:pPr marL="514350" indent="-514350">
              <a:buFont typeface="+mj-lt"/>
              <a:buAutoNum type="arabicPeriod"/>
            </a:pPr>
            <a:r>
              <a:rPr lang="en-US" dirty="0"/>
              <a:t>Start with a combination of 1 and 2 or 3, customizing the way you like it</a:t>
            </a:r>
          </a:p>
          <a:p>
            <a:pPr marL="514350" indent="-514350">
              <a:buFont typeface="+mj-lt"/>
              <a:buAutoNum type="arabicPeriod"/>
            </a:pPr>
            <a:endParaRPr lang="fr-BE" dirty="0"/>
          </a:p>
        </p:txBody>
      </p:sp>
    </p:spTree>
    <p:custDataLst>
      <p:tags r:id="rId1"/>
    </p:custDataLst>
    <p:extLst>
      <p:ext uri="{BB962C8B-B14F-4D97-AF65-F5344CB8AC3E}">
        <p14:creationId xmlns:p14="http://schemas.microsoft.com/office/powerpoint/2010/main" val="210770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328D2-2C26-4A77-A2D5-8633BE73FB02}"/>
              </a:ext>
            </a:extLst>
          </p:cNvPr>
          <p:cNvSpPr>
            <a:spLocks noGrp="1"/>
          </p:cNvSpPr>
          <p:nvPr>
            <p:ph type="title"/>
          </p:nvPr>
        </p:nvSpPr>
        <p:spPr/>
        <p:txBody>
          <a:bodyPr>
            <a:normAutofit/>
          </a:bodyPr>
          <a:lstStyle/>
          <a:p>
            <a:r>
              <a:rPr lang="fr-BE" sz="2750" dirty="0"/>
              <a:t>Basic Template Structure: $</a:t>
            </a:r>
            <a:r>
              <a:rPr lang="fr-BE" sz="2750" dirty="0" err="1"/>
              <a:t>schema</a:t>
            </a:r>
            <a:endParaRPr lang="fr-BE" sz="2750" dirty="0"/>
          </a:p>
        </p:txBody>
      </p:sp>
      <p:sp>
        <p:nvSpPr>
          <p:cNvPr id="3" name="Text Placeholder 2">
            <a:extLst>
              <a:ext uri="{FF2B5EF4-FFF2-40B4-BE49-F238E27FC236}">
                <a16:creationId xmlns:a16="http://schemas.microsoft.com/office/drawing/2014/main" id="{D3CFB551-36C4-4255-8E6E-1287A60F4268}"/>
              </a:ext>
            </a:extLst>
          </p:cNvPr>
          <p:cNvSpPr>
            <a:spLocks noGrp="1"/>
          </p:cNvSpPr>
          <p:nvPr>
            <p:ph type="subTitle" idx="27"/>
          </p:nvPr>
        </p:nvSpPr>
        <p:spPr>
          <a:xfrm>
            <a:off x="457200" y="1051560"/>
            <a:ext cx="11277600" cy="800219"/>
          </a:xfrm>
        </p:spPr>
        <p:txBody>
          <a:bodyPr/>
          <a:lstStyle/>
          <a:p>
            <a:r>
              <a:rPr lang="en-US" sz="2000" dirty="0">
                <a:solidFill>
                  <a:schemeClr val="tx2"/>
                </a:solidFill>
              </a:rPr>
              <a:t>This refers to the JSON schema. Note that the schema specified is different in the parameters file vs. the main ARM deployment file.</a:t>
            </a:r>
            <a:endParaRPr lang="fr-BE" sz="2000" dirty="0">
              <a:solidFill>
                <a:schemeClr val="tx2"/>
              </a:solidFill>
            </a:endParaRPr>
          </a:p>
        </p:txBody>
      </p:sp>
      <p:pic>
        <p:nvPicPr>
          <p:cNvPr id="4" name="Picture 3" descr="A screenshot of a social media post&#10;&#10;Description generated with very high confidence">
            <a:extLst>
              <a:ext uri="{FF2B5EF4-FFF2-40B4-BE49-F238E27FC236}">
                <a16:creationId xmlns:a16="http://schemas.microsoft.com/office/drawing/2014/main" id="{BBA0B416-F6A5-4F89-9315-1C4F64287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060" y="2409290"/>
            <a:ext cx="7818291" cy="2705742"/>
          </a:xfrm>
          <a:prstGeom prst="rect">
            <a:avLst/>
          </a:prstGeom>
          <a:ln>
            <a:solidFill>
              <a:schemeClr val="tx1"/>
            </a:solidFill>
          </a:ln>
        </p:spPr>
      </p:pic>
    </p:spTree>
    <p:custDataLst>
      <p:tags r:id="rId1"/>
    </p:custDataLst>
    <p:extLst>
      <p:ext uri="{BB962C8B-B14F-4D97-AF65-F5344CB8AC3E}">
        <p14:creationId xmlns:p14="http://schemas.microsoft.com/office/powerpoint/2010/main" val="1656843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0BCA-0004-4618-8BBF-57DD2B937132}"/>
              </a:ext>
            </a:extLst>
          </p:cNvPr>
          <p:cNvSpPr>
            <a:spLocks noGrp="1"/>
          </p:cNvSpPr>
          <p:nvPr>
            <p:ph type="title"/>
          </p:nvPr>
        </p:nvSpPr>
        <p:spPr/>
        <p:txBody>
          <a:bodyPr>
            <a:normAutofit/>
          </a:bodyPr>
          <a:lstStyle/>
          <a:p>
            <a:r>
              <a:rPr lang="fr-BE" sz="2750" dirty="0"/>
              <a:t>Basic Template Structure: </a:t>
            </a:r>
            <a:r>
              <a:rPr lang="fr-BE" sz="2750" dirty="0" err="1"/>
              <a:t>Contentversion</a:t>
            </a:r>
            <a:endParaRPr lang="fr-BE" sz="2750" dirty="0"/>
          </a:p>
        </p:txBody>
      </p:sp>
      <p:sp>
        <p:nvSpPr>
          <p:cNvPr id="3" name="Text Placeholder 2">
            <a:extLst>
              <a:ext uri="{FF2B5EF4-FFF2-40B4-BE49-F238E27FC236}">
                <a16:creationId xmlns:a16="http://schemas.microsoft.com/office/drawing/2014/main" id="{D45AC3BE-B41A-4BCF-8070-EF202FBDB2BD}"/>
              </a:ext>
            </a:extLst>
          </p:cNvPr>
          <p:cNvSpPr>
            <a:spLocks noGrp="1"/>
          </p:cNvSpPr>
          <p:nvPr>
            <p:ph type="subTitle" idx="27"/>
          </p:nvPr>
        </p:nvSpPr>
        <p:spPr>
          <a:xfrm>
            <a:off x="457200" y="1051560"/>
            <a:ext cx="11277600" cy="800219"/>
          </a:xfrm>
        </p:spPr>
        <p:txBody>
          <a:bodyPr/>
          <a:lstStyle/>
          <a:p>
            <a:r>
              <a:rPr lang="en-US" sz="2000" dirty="0">
                <a:solidFill>
                  <a:schemeClr val="tx2"/>
                </a:solidFill>
              </a:rPr>
              <a:t>You can increment this version if you’d like to manage the changes made over time. The default is “1.0.0.0.”</a:t>
            </a:r>
            <a:endParaRPr lang="fr-BE" sz="2000" dirty="0">
              <a:solidFill>
                <a:schemeClr val="tx2"/>
              </a:solidFill>
            </a:endParaRPr>
          </a:p>
        </p:txBody>
      </p:sp>
      <p:pic>
        <p:nvPicPr>
          <p:cNvPr id="6" name="Picture 5" descr="A screenshot of a social media post&#10;&#10;Description generated with very high confidence">
            <a:extLst>
              <a:ext uri="{FF2B5EF4-FFF2-40B4-BE49-F238E27FC236}">
                <a16:creationId xmlns:a16="http://schemas.microsoft.com/office/drawing/2014/main" id="{8E7053C1-F8EA-4927-949D-FA41D8B7D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060" y="2409290"/>
            <a:ext cx="7818291" cy="2705742"/>
          </a:xfrm>
          <a:prstGeom prst="rect">
            <a:avLst/>
          </a:prstGeom>
          <a:ln>
            <a:solidFill>
              <a:schemeClr val="tx1"/>
            </a:solidFill>
          </a:ln>
        </p:spPr>
      </p:pic>
    </p:spTree>
    <p:custDataLst>
      <p:tags r:id="rId1"/>
    </p:custDataLst>
    <p:extLst>
      <p:ext uri="{BB962C8B-B14F-4D97-AF65-F5344CB8AC3E}">
        <p14:creationId xmlns:p14="http://schemas.microsoft.com/office/powerpoint/2010/main" val="3891926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22A58D2-7388-4B1E-BE61-03AFA280FAEC}"/>
              </a:ext>
            </a:extLst>
          </p:cNvPr>
          <p:cNvSpPr>
            <a:spLocks noGrp="1"/>
          </p:cNvSpPr>
          <p:nvPr>
            <p:ph type="title"/>
          </p:nvPr>
        </p:nvSpPr>
        <p:spPr>
          <a:xfrm>
            <a:off x="381866" y="2645459"/>
            <a:ext cx="9630389" cy="783541"/>
          </a:xfrm>
        </p:spPr>
        <p:txBody>
          <a:bodyPr/>
          <a:lstStyle/>
          <a:p>
            <a:br>
              <a:rPr lang="en-US" sz="4902" dirty="0">
                <a:solidFill>
                  <a:schemeClr val="accent5"/>
                </a:solidFill>
              </a:rPr>
            </a:br>
            <a:br>
              <a:rPr lang="en-US" sz="4902" dirty="0">
                <a:solidFill>
                  <a:schemeClr val="accent5"/>
                </a:solidFill>
              </a:rPr>
            </a:br>
            <a:br>
              <a:rPr lang="en-US" sz="4902" dirty="0"/>
            </a:br>
            <a:r>
              <a:rPr lang="en-US" sz="4902" dirty="0"/>
              <a:t>Presentation title</a:t>
            </a:r>
          </a:p>
        </p:txBody>
      </p:sp>
      <p:sp>
        <p:nvSpPr>
          <p:cNvPr id="5" name="Text Placeholder 10">
            <a:extLst>
              <a:ext uri="{FF2B5EF4-FFF2-40B4-BE49-F238E27FC236}">
                <a16:creationId xmlns:a16="http://schemas.microsoft.com/office/drawing/2014/main" id="{84483FC8-5248-457B-A925-23038B08A5C1}"/>
              </a:ext>
            </a:extLst>
          </p:cNvPr>
          <p:cNvSpPr>
            <a:spLocks noGrp="1"/>
          </p:cNvSpPr>
          <p:nvPr>
            <p:ph type="body" sz="quarter" idx="16"/>
          </p:nvPr>
        </p:nvSpPr>
        <p:spPr>
          <a:xfrm>
            <a:off x="403210" y="3993054"/>
            <a:ext cx="9609045" cy="1025869"/>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sz="2745" dirty="0">
                <a:solidFill>
                  <a:schemeClr val="bg1"/>
                </a:solidFill>
              </a:rPr>
              <a:t>Speaker name</a:t>
            </a:r>
          </a:p>
          <a:p>
            <a:pPr lvl="1"/>
            <a:r>
              <a:rPr lang="en-US" sz="2745">
                <a:solidFill>
                  <a:schemeClr val="bg1"/>
                </a:solidFill>
              </a:rPr>
              <a:t>Title</a:t>
            </a:r>
            <a:endParaRPr lang="en-US" sz="2745" dirty="0">
              <a:solidFill>
                <a:schemeClr val="bg1"/>
              </a:solidFill>
            </a:endParaRPr>
          </a:p>
        </p:txBody>
      </p:sp>
      <p:sp>
        <p:nvSpPr>
          <p:cNvPr id="6" name="Title 1">
            <a:extLst>
              <a:ext uri="{FF2B5EF4-FFF2-40B4-BE49-F238E27FC236}">
                <a16:creationId xmlns:a16="http://schemas.microsoft.com/office/drawing/2014/main" id="{C6FEC1BD-F13A-4679-A6A8-2D36225EA57A}"/>
              </a:ext>
            </a:extLst>
          </p:cNvPr>
          <p:cNvSpPr txBox="1">
            <a:spLocks/>
          </p:cNvSpPr>
          <p:nvPr/>
        </p:nvSpPr>
        <p:spPr bwMode="auto">
          <a:xfrm>
            <a:off x="172147" y="183730"/>
            <a:ext cx="5090317" cy="6608955"/>
          </a:xfrm>
          <a:prstGeom prst="roundRect">
            <a:avLst>
              <a:gd name="adj" fmla="val 3915"/>
            </a:avLst>
          </a:prstGeom>
          <a:solidFill>
            <a:srgbClr val="FFFFFF">
              <a:lumMod val="75000"/>
            </a:srgbClr>
          </a:solidFill>
          <a:ln w="25400" cap="flat" cmpd="sng" algn="ctr">
            <a:noFill/>
            <a:prstDash val="solid"/>
            <a:miter lim="800000"/>
            <a:headEnd/>
            <a:tailEnd/>
          </a:ln>
          <a:effectLst>
            <a:outerShdw blurRad="50800" dist="38100" dir="2700000" algn="tl" rotWithShape="0">
              <a:prstClr val="black">
                <a:alpha val="40000"/>
              </a:prstClr>
            </a:outerShdw>
          </a:effectLst>
        </p:spPr>
        <p:txBody>
          <a:bodyPr vert="horz" wrap="square" lIns="224106" tIns="224106" rIns="224106" bIns="224106" numCol="1" anchor="t" anchorCtr="0" compatLnSpc="1">
            <a:prstTxWarp prst="textNoShape">
              <a:avLst/>
            </a:prstTxWarp>
            <a:normAutofit/>
          </a:bodyPr>
          <a:lstStyle>
            <a:lvl1pPr algn="l" rtl="0" eaLnBrk="1" fontAlgn="base" hangingPunct="1">
              <a:lnSpc>
                <a:spcPct val="90000"/>
              </a:lnSpc>
              <a:spcBef>
                <a:spcPct val="0"/>
              </a:spcBef>
              <a:spcAft>
                <a:spcPct val="0"/>
              </a:spcAft>
              <a:defRPr sz="2800" b="0" cap="none" baseline="0">
                <a:solidFill>
                  <a:schemeClr val="tx2"/>
                </a:solidFill>
                <a:latin typeface="+mn-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marL="0" marR="0" lvl="0" indent="0" algn="l" defTabSz="89638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005291"/>
              </a:solidFill>
              <a:effectLst/>
              <a:uLnTx/>
              <a:uFillTx/>
              <a:latin typeface="Museo Sans For Dell"/>
              <a:cs typeface="+mj-cs"/>
            </a:endParaRPr>
          </a:p>
        </p:txBody>
      </p:sp>
      <p:sp>
        <p:nvSpPr>
          <p:cNvPr id="7" name="Rounded Rectangle 17">
            <a:extLst>
              <a:ext uri="{FF2B5EF4-FFF2-40B4-BE49-F238E27FC236}">
                <a16:creationId xmlns:a16="http://schemas.microsoft.com/office/drawing/2014/main" id="{68B01C42-D773-4C14-AA16-F4B8FD7D5FD1}"/>
              </a:ext>
            </a:extLst>
          </p:cNvPr>
          <p:cNvSpPr/>
          <p:nvPr/>
        </p:nvSpPr>
        <p:spPr>
          <a:xfrm>
            <a:off x="684129" y="2140542"/>
            <a:ext cx="4365602" cy="727042"/>
          </a:xfrm>
          <a:prstGeom prst="roundRect">
            <a:avLst>
              <a:gd name="adj" fmla="val 11848"/>
            </a:avLst>
          </a:prstGeom>
          <a:solidFill>
            <a:srgbClr val="40587C"/>
          </a:solidFill>
          <a:ln w="17145" cap="flat" cmpd="sng" algn="ctr">
            <a:solidFill>
              <a:srgbClr val="FFFFFF">
                <a:shade val="95000"/>
                <a:alpha val="50000"/>
                <a:satMod val="150000"/>
              </a:srgbClr>
            </a:solidFill>
            <a:prstDash val="solid"/>
          </a:ln>
          <a:effectLst/>
        </p:spPr>
        <p:txBody>
          <a:bodyPr wrap="square" lIns="179285" tIns="134464" rIns="134464" bIns="134464"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Tell us what you think by completing our survey</a:t>
            </a: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8" name="Rounded Rectangle 15">
            <a:extLst>
              <a:ext uri="{FF2B5EF4-FFF2-40B4-BE49-F238E27FC236}">
                <a16:creationId xmlns:a16="http://schemas.microsoft.com/office/drawing/2014/main" id="{A2633103-CDCF-4662-A8AD-EB0F7B383EB6}"/>
              </a:ext>
            </a:extLst>
          </p:cNvPr>
          <p:cNvSpPr/>
          <p:nvPr/>
        </p:nvSpPr>
        <p:spPr>
          <a:xfrm>
            <a:off x="684130" y="2949492"/>
            <a:ext cx="4365602" cy="940742"/>
          </a:xfrm>
          <a:prstGeom prst="roundRect">
            <a:avLst>
              <a:gd name="adj" fmla="val 11848"/>
            </a:avLst>
          </a:prstGeom>
          <a:solidFill>
            <a:srgbClr val="002050"/>
          </a:solidFill>
          <a:ln w="17145" cap="flat" cmpd="sng" algn="ctr">
            <a:solidFill>
              <a:srgbClr val="FFFFFF">
                <a:shade val="95000"/>
                <a:alpha val="50000"/>
                <a:satMod val="150000"/>
              </a:srgbClr>
            </a:solidFill>
            <a:prstDash val="solid"/>
          </a:ln>
          <a:effectLst/>
        </p:spPr>
        <p:txBody>
          <a:bodyPr wrap="square" lIns="179285" tIns="134464" rIns="134464" bIns="134464" rtlCol="0" anchor="ctr">
            <a:noAutofit/>
          </a:bodyPr>
          <a:lstStyle/>
          <a:p>
            <a:pPr marL="0" marR="0" lvl="0" indent="0" defTabSz="896386" eaLnBrk="1" fontAlgn="auto" latinLnBrk="0" hangingPunct="1">
              <a:lnSpc>
                <a:spcPct val="90000"/>
              </a:lnSpc>
              <a:spcBef>
                <a:spcPts val="588"/>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Schedule a post-event session to address your specific requirements</a:t>
            </a:r>
            <a:r>
              <a:rPr kumimoji="0" lang="en-US" sz="1400" b="0" i="0" u="none" strike="noStrike" kern="0" cap="none" spc="0" normalizeH="0" baseline="0" noProof="0">
                <a:ln>
                  <a:noFill/>
                </a:ln>
                <a:solidFill>
                  <a:srgbClr val="FFFFFF"/>
                </a:solidFill>
                <a:effectLst/>
                <a:uLnTx/>
                <a:uFillTx/>
                <a:latin typeface="Segoe UI Semilight"/>
                <a:ea typeface="+mn-ea"/>
                <a:cs typeface="+mn-cs"/>
              </a:rPr>
              <a:t>. </a:t>
            </a:r>
            <a:endParaRPr kumimoji="0" lang="en-US" sz="1400" b="0" i="0" u="none" strike="noStrike" kern="0" cap="none" spc="0" normalizeH="0" baseline="0" noProof="0" dirty="0">
              <a:ln>
                <a:noFill/>
              </a:ln>
              <a:solidFill>
                <a:srgbClr val="FFFFFF"/>
              </a:solidFill>
              <a:effectLst/>
              <a:uLnTx/>
              <a:uFillTx/>
              <a:latin typeface="Segoe UI Semilight"/>
              <a:ea typeface="+mn-ea"/>
              <a:cs typeface="+mn-cs"/>
            </a:endParaRPr>
          </a:p>
        </p:txBody>
      </p:sp>
      <p:pic>
        <p:nvPicPr>
          <p:cNvPr id="10" name="Picture 9">
            <a:extLst>
              <a:ext uri="{FF2B5EF4-FFF2-40B4-BE49-F238E27FC236}">
                <a16:creationId xmlns:a16="http://schemas.microsoft.com/office/drawing/2014/main" id="{2C9C748E-6B43-412A-B995-EFE36587B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03210" y="544488"/>
            <a:ext cx="498407" cy="1071043"/>
          </a:xfrm>
          <a:prstGeom prst="rect">
            <a:avLst/>
          </a:prstGeom>
        </p:spPr>
      </p:pic>
      <p:sp>
        <p:nvSpPr>
          <p:cNvPr id="11" name="Rounded Rectangle 15">
            <a:extLst>
              <a:ext uri="{FF2B5EF4-FFF2-40B4-BE49-F238E27FC236}">
                <a16:creationId xmlns:a16="http://schemas.microsoft.com/office/drawing/2014/main" id="{9A20FBA0-3FC2-4F8F-B6DE-FD1D8B079FF9}"/>
              </a:ext>
            </a:extLst>
          </p:cNvPr>
          <p:cNvSpPr/>
          <p:nvPr/>
        </p:nvSpPr>
        <p:spPr>
          <a:xfrm>
            <a:off x="684129" y="4009608"/>
            <a:ext cx="4365602" cy="1086484"/>
          </a:xfrm>
          <a:prstGeom prst="roundRect">
            <a:avLst>
              <a:gd name="adj" fmla="val 11848"/>
            </a:avLst>
          </a:prstGeom>
          <a:solidFill>
            <a:srgbClr val="0078D4"/>
          </a:solidFill>
          <a:ln w="17145" cap="flat" cmpd="sng" algn="ctr">
            <a:solidFill>
              <a:srgbClr val="FFFFFF">
                <a:shade val="95000"/>
                <a:alpha val="50000"/>
                <a:satMod val="150000"/>
              </a:srgbClr>
            </a:solidFill>
            <a:prstDash val="solid"/>
          </a:ln>
          <a:effectLst/>
        </p:spPr>
        <p:txBody>
          <a:bodyPr wrap="square" lIns="179285" tIns="134464" rIns="134464" bIns="134464" rtlCol="0" anchor="ctr">
            <a:noAutofit/>
          </a:bodyPr>
          <a:lstStyle/>
          <a:p>
            <a:pPr marL="0" marR="0" lvl="0" indent="0" defTabSz="896386" eaLnBrk="1" fontAlgn="auto" latinLnBrk="0" hangingPunct="1">
              <a:lnSpc>
                <a:spcPct val="90000"/>
              </a:lnSpc>
              <a:spcBef>
                <a:spcPts val="588"/>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Learn more : </a:t>
            </a:r>
            <a:r>
              <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aka.ms/</a:t>
            </a:r>
            <a:r>
              <a:rPr kumimoji="0" lang="en-US" sz="1400" b="0" i="0" u="none" strike="noStrike" kern="0" cap="none" spc="0" normalizeH="0" baseline="0" noProof="0" dirty="0" err="1">
                <a:ln>
                  <a:noFill/>
                </a:ln>
                <a:solidFill>
                  <a:srgbClr val="FFFFFF"/>
                </a:solidFill>
                <a:effectLst/>
                <a:uLnTx/>
                <a:uFillTx/>
                <a:latin typeface="Segoe UI Light" panose="020B0502040204020203" pitchFamily="34" charset="0"/>
                <a:ea typeface="+mn-ea"/>
                <a:cs typeface="+mn-cs"/>
              </a:rPr>
              <a:t>techdocs</a:t>
            </a:r>
            <a:endPar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endParaRPr>
          </a:p>
          <a:p>
            <a:pPr marL="0" marR="0" lvl="0" indent="0" defTabSz="896386" eaLnBrk="1" fontAlgn="auto" latinLnBrk="0" hangingPunct="1">
              <a:lnSpc>
                <a:spcPct val="90000"/>
              </a:lnSpc>
              <a:spcBef>
                <a:spcPts val="588"/>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Get certified : </a:t>
            </a:r>
            <a:r>
              <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aka.ms/</a:t>
            </a:r>
            <a:r>
              <a:rPr kumimoji="0" lang="en-US" sz="1400" b="0" i="0" u="none" strike="noStrike" kern="0" cap="none" spc="0" normalizeH="0" baseline="0" noProof="0" dirty="0" err="1">
                <a:ln>
                  <a:noFill/>
                </a:ln>
                <a:solidFill>
                  <a:srgbClr val="FFFFFF"/>
                </a:solidFill>
                <a:effectLst/>
                <a:uLnTx/>
                <a:uFillTx/>
                <a:latin typeface="Segoe UI Light" panose="020B0502040204020203" pitchFamily="34" charset="0"/>
                <a:ea typeface="+mn-ea"/>
                <a:cs typeface="+mn-cs"/>
              </a:rPr>
              <a:t>microsoftlearn</a:t>
            </a:r>
            <a:endParaRPr kumimoji="0" lang="en-US" sz="1400" b="0" i="0" u="none" strike="noStrike" kern="0" cap="none" spc="0" normalizeH="0" baseline="0" noProof="0" dirty="0">
              <a:ln>
                <a:noFill/>
              </a:ln>
              <a:solidFill>
                <a:srgbClr val="FFFFFF"/>
              </a:solidFill>
              <a:effectLst/>
              <a:uLnTx/>
              <a:uFillTx/>
              <a:latin typeface="Segoe UI"/>
              <a:ea typeface="+mn-ea"/>
              <a:cs typeface="+mn-cs"/>
            </a:endParaRPr>
          </a:p>
          <a:p>
            <a:pPr lvl="0" defTabSz="896386">
              <a:lnSpc>
                <a:spcPct val="90000"/>
              </a:lnSpc>
              <a:spcBef>
                <a:spcPts val="588"/>
              </a:spcBef>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Sign up Developer newsletter: </a:t>
            </a:r>
            <a:r>
              <a:rPr lang="en-ZA" sz="1400" kern="0" dirty="0">
                <a:solidFill>
                  <a:srgbClr val="FFFFFF"/>
                </a:solidFill>
                <a:latin typeface="Segoe UI Light" panose="020B0502040204020203" pitchFamily="34" charset="0"/>
              </a:rPr>
              <a:t>aka.ms/</a:t>
            </a:r>
            <a:r>
              <a:rPr lang="en-ZA" sz="1400" kern="0" dirty="0" err="1">
                <a:solidFill>
                  <a:srgbClr val="FFFFFF"/>
                </a:solidFill>
                <a:latin typeface="Segoe UI Light" panose="020B0502040204020203" pitchFamily="34" charset="0"/>
              </a:rPr>
              <a:t>usdevconnect</a:t>
            </a:r>
            <a:endParaRPr kumimoji="0" lang="en-ZA"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endParaRPr>
          </a:p>
        </p:txBody>
      </p:sp>
      <p:grpSp>
        <p:nvGrpSpPr>
          <p:cNvPr id="12" name="Group 11">
            <a:extLst>
              <a:ext uri="{FF2B5EF4-FFF2-40B4-BE49-F238E27FC236}">
                <a16:creationId xmlns:a16="http://schemas.microsoft.com/office/drawing/2014/main" id="{5A5E1E3F-E1B0-476A-8FD8-E9AD66584A5D}"/>
              </a:ext>
            </a:extLst>
          </p:cNvPr>
          <p:cNvGrpSpPr/>
          <p:nvPr/>
        </p:nvGrpSpPr>
        <p:grpSpPr>
          <a:xfrm>
            <a:off x="253533" y="2347236"/>
            <a:ext cx="347499" cy="336556"/>
            <a:chOff x="5798264" y="5000554"/>
            <a:chExt cx="347499" cy="336556"/>
          </a:xfrm>
        </p:grpSpPr>
        <p:sp>
          <p:nvSpPr>
            <p:cNvPr id="13" name="Arrow: Right 12">
              <a:extLst>
                <a:ext uri="{FF2B5EF4-FFF2-40B4-BE49-F238E27FC236}">
                  <a16:creationId xmlns:a16="http://schemas.microsoft.com/office/drawing/2014/main" id="{CAC05F25-6569-4609-B66F-87CD9AB96FD5}"/>
                </a:ext>
              </a:extLst>
            </p:cNvPr>
            <p:cNvSpPr/>
            <p:nvPr/>
          </p:nvSpPr>
          <p:spPr bwMode="auto">
            <a:xfrm>
              <a:off x="5887583" y="5083748"/>
              <a:ext cx="189757" cy="174273"/>
            </a:xfrm>
            <a:prstGeom prst="rightArrow">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0861C218-2CE0-4B09-B264-92507B9BDCF9}"/>
                </a:ext>
              </a:extLst>
            </p:cNvPr>
            <p:cNvSpPr/>
            <p:nvPr/>
          </p:nvSpPr>
          <p:spPr bwMode="auto">
            <a:xfrm>
              <a:off x="5798264" y="5000554"/>
              <a:ext cx="347499" cy="336556"/>
            </a:xfrm>
            <a:prstGeom prst="ellipse">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BC0412D-5193-4468-9523-2131171D3DBC}"/>
              </a:ext>
            </a:extLst>
          </p:cNvPr>
          <p:cNvGrpSpPr/>
          <p:nvPr/>
        </p:nvGrpSpPr>
        <p:grpSpPr>
          <a:xfrm>
            <a:off x="253533" y="3243325"/>
            <a:ext cx="347499" cy="336556"/>
            <a:chOff x="5798264" y="5000554"/>
            <a:chExt cx="347499" cy="336556"/>
          </a:xfrm>
        </p:grpSpPr>
        <p:sp>
          <p:nvSpPr>
            <p:cNvPr id="16" name="Arrow: Right 15">
              <a:extLst>
                <a:ext uri="{FF2B5EF4-FFF2-40B4-BE49-F238E27FC236}">
                  <a16:creationId xmlns:a16="http://schemas.microsoft.com/office/drawing/2014/main" id="{7DF1D73C-DA99-4675-B2AA-89EF645C14E2}"/>
                </a:ext>
              </a:extLst>
            </p:cNvPr>
            <p:cNvSpPr/>
            <p:nvPr/>
          </p:nvSpPr>
          <p:spPr bwMode="auto">
            <a:xfrm>
              <a:off x="5887583" y="5083748"/>
              <a:ext cx="189757" cy="174273"/>
            </a:xfrm>
            <a:prstGeom prst="rightArrow">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BE53ED89-EFC5-4914-A19A-C780EED44CA2}"/>
                </a:ext>
              </a:extLst>
            </p:cNvPr>
            <p:cNvSpPr/>
            <p:nvPr/>
          </p:nvSpPr>
          <p:spPr bwMode="auto">
            <a:xfrm>
              <a:off x="5798264" y="5000554"/>
              <a:ext cx="347499" cy="336556"/>
            </a:xfrm>
            <a:prstGeom prst="ellipse">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7306ECC-00CC-4EAE-9183-AC6F9577CECD}"/>
              </a:ext>
            </a:extLst>
          </p:cNvPr>
          <p:cNvGrpSpPr/>
          <p:nvPr/>
        </p:nvGrpSpPr>
        <p:grpSpPr>
          <a:xfrm>
            <a:off x="253533" y="4629903"/>
            <a:ext cx="347499" cy="336556"/>
            <a:chOff x="5798264" y="5000554"/>
            <a:chExt cx="347499" cy="336556"/>
          </a:xfrm>
        </p:grpSpPr>
        <p:sp>
          <p:nvSpPr>
            <p:cNvPr id="19" name="Arrow: Right 18">
              <a:extLst>
                <a:ext uri="{FF2B5EF4-FFF2-40B4-BE49-F238E27FC236}">
                  <a16:creationId xmlns:a16="http://schemas.microsoft.com/office/drawing/2014/main" id="{135726E4-E10C-4BDA-999B-C51314E699B8}"/>
                </a:ext>
              </a:extLst>
            </p:cNvPr>
            <p:cNvSpPr/>
            <p:nvPr/>
          </p:nvSpPr>
          <p:spPr bwMode="auto">
            <a:xfrm>
              <a:off x="5887583" y="5083748"/>
              <a:ext cx="189757" cy="174273"/>
            </a:xfrm>
            <a:prstGeom prst="rightArrow">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0B7B55CE-7F7D-475D-B761-2084BAC7F56C}"/>
                </a:ext>
              </a:extLst>
            </p:cNvPr>
            <p:cNvSpPr/>
            <p:nvPr/>
          </p:nvSpPr>
          <p:spPr bwMode="auto">
            <a:xfrm>
              <a:off x="5798264" y="5000554"/>
              <a:ext cx="347499" cy="336556"/>
            </a:xfrm>
            <a:prstGeom prst="ellipse">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8982B68-54BB-4777-A3C4-025A6D4D25A9}"/>
              </a:ext>
            </a:extLst>
          </p:cNvPr>
          <p:cNvGrpSpPr/>
          <p:nvPr/>
        </p:nvGrpSpPr>
        <p:grpSpPr>
          <a:xfrm>
            <a:off x="8481525" y="1834556"/>
            <a:ext cx="2844162" cy="3775004"/>
            <a:chOff x="8481525" y="1834556"/>
            <a:chExt cx="2844162" cy="3775004"/>
          </a:xfrm>
        </p:grpSpPr>
        <p:pic>
          <p:nvPicPr>
            <p:cNvPr id="25" name="Picture 24">
              <a:extLst>
                <a:ext uri="{FF2B5EF4-FFF2-40B4-BE49-F238E27FC236}">
                  <a16:creationId xmlns:a16="http://schemas.microsoft.com/office/drawing/2014/main" id="{81431237-CCF2-4F88-8ACC-7CBE42A3286B}"/>
                </a:ext>
              </a:extLst>
            </p:cNvPr>
            <p:cNvPicPr>
              <a:picLocks noChangeAspect="1"/>
            </p:cNvPicPr>
            <p:nvPr userDrawn="1"/>
          </p:nvPicPr>
          <p:blipFill>
            <a:blip r:embed="rId3"/>
            <a:stretch>
              <a:fillRect/>
            </a:stretch>
          </p:blipFill>
          <p:spPr>
            <a:xfrm>
              <a:off x="9633198" y="3834724"/>
              <a:ext cx="594360" cy="594360"/>
            </a:xfrm>
            <a:prstGeom prst="rect">
              <a:avLst/>
            </a:prstGeom>
          </p:spPr>
        </p:pic>
        <p:pic>
          <p:nvPicPr>
            <p:cNvPr id="26" name="Picture 25">
              <a:extLst>
                <a:ext uri="{FF2B5EF4-FFF2-40B4-BE49-F238E27FC236}">
                  <a16:creationId xmlns:a16="http://schemas.microsoft.com/office/drawing/2014/main" id="{8561B673-648D-4774-828B-7038261C32F3}"/>
                </a:ext>
              </a:extLst>
            </p:cNvPr>
            <p:cNvPicPr>
              <a:picLocks noChangeAspect="1"/>
            </p:cNvPicPr>
            <p:nvPr userDrawn="1"/>
          </p:nvPicPr>
          <p:blipFill>
            <a:blip r:embed="rId4"/>
            <a:stretch>
              <a:fillRect/>
            </a:stretch>
          </p:blipFill>
          <p:spPr>
            <a:xfrm>
              <a:off x="10731327" y="1834556"/>
              <a:ext cx="594360" cy="594360"/>
            </a:xfrm>
            <a:prstGeom prst="rect">
              <a:avLst/>
            </a:prstGeom>
          </p:spPr>
        </p:pic>
        <p:pic>
          <p:nvPicPr>
            <p:cNvPr id="27" name="Picture 26">
              <a:extLst>
                <a:ext uri="{FF2B5EF4-FFF2-40B4-BE49-F238E27FC236}">
                  <a16:creationId xmlns:a16="http://schemas.microsoft.com/office/drawing/2014/main" id="{57895F94-4D09-486F-BD1C-2001E9B862AB}"/>
                </a:ext>
              </a:extLst>
            </p:cNvPr>
            <p:cNvPicPr>
              <a:picLocks noChangeAspect="1"/>
            </p:cNvPicPr>
            <p:nvPr userDrawn="1"/>
          </p:nvPicPr>
          <p:blipFill>
            <a:blip r:embed="rId5"/>
            <a:stretch>
              <a:fillRect/>
            </a:stretch>
          </p:blipFill>
          <p:spPr>
            <a:xfrm>
              <a:off x="8481525" y="2834640"/>
              <a:ext cx="594360" cy="594360"/>
            </a:xfrm>
            <a:prstGeom prst="rect">
              <a:avLst/>
            </a:prstGeom>
          </p:spPr>
        </p:pic>
        <p:pic>
          <p:nvPicPr>
            <p:cNvPr id="28" name="Picture 27">
              <a:extLst>
                <a:ext uri="{FF2B5EF4-FFF2-40B4-BE49-F238E27FC236}">
                  <a16:creationId xmlns:a16="http://schemas.microsoft.com/office/drawing/2014/main" id="{A5CA6FBC-B3E4-4C2C-B039-D9B3BC2A8A2A}"/>
                </a:ext>
              </a:extLst>
            </p:cNvPr>
            <p:cNvPicPr>
              <a:picLocks noChangeAspect="1"/>
            </p:cNvPicPr>
            <p:nvPr userDrawn="1"/>
          </p:nvPicPr>
          <p:blipFill>
            <a:blip r:embed="rId6"/>
            <a:stretch>
              <a:fillRect/>
            </a:stretch>
          </p:blipFill>
          <p:spPr>
            <a:xfrm>
              <a:off x="9633198" y="2867584"/>
              <a:ext cx="594360" cy="493171"/>
            </a:xfrm>
            <a:prstGeom prst="rect">
              <a:avLst/>
            </a:prstGeom>
          </p:spPr>
        </p:pic>
        <p:pic>
          <p:nvPicPr>
            <p:cNvPr id="29" name="Picture 28">
              <a:extLst>
                <a:ext uri="{FF2B5EF4-FFF2-40B4-BE49-F238E27FC236}">
                  <a16:creationId xmlns:a16="http://schemas.microsoft.com/office/drawing/2014/main" id="{E143275E-8EFF-4BE0-A286-99F371754F29}"/>
                </a:ext>
              </a:extLst>
            </p:cNvPr>
            <p:cNvPicPr>
              <a:picLocks noChangeAspect="1"/>
            </p:cNvPicPr>
            <p:nvPr userDrawn="1"/>
          </p:nvPicPr>
          <p:blipFill>
            <a:blip r:embed="rId7"/>
            <a:stretch>
              <a:fillRect/>
            </a:stretch>
          </p:blipFill>
          <p:spPr>
            <a:xfrm>
              <a:off x="9633198" y="1834556"/>
              <a:ext cx="594360" cy="594360"/>
            </a:xfrm>
            <a:prstGeom prst="rect">
              <a:avLst/>
            </a:prstGeom>
          </p:spPr>
        </p:pic>
        <p:pic>
          <p:nvPicPr>
            <p:cNvPr id="30" name="Picture 29">
              <a:extLst>
                <a:ext uri="{FF2B5EF4-FFF2-40B4-BE49-F238E27FC236}">
                  <a16:creationId xmlns:a16="http://schemas.microsoft.com/office/drawing/2014/main" id="{723F7F2C-A9A9-42D9-8A91-2671D6066D9F}"/>
                </a:ext>
              </a:extLst>
            </p:cNvPr>
            <p:cNvPicPr>
              <a:picLocks noChangeAspect="1"/>
            </p:cNvPicPr>
            <p:nvPr userDrawn="1"/>
          </p:nvPicPr>
          <p:blipFill>
            <a:blip r:embed="rId8"/>
            <a:stretch>
              <a:fillRect/>
            </a:stretch>
          </p:blipFill>
          <p:spPr>
            <a:xfrm>
              <a:off x="8481525" y="1834556"/>
              <a:ext cx="594360" cy="594360"/>
            </a:xfrm>
            <a:prstGeom prst="rect">
              <a:avLst/>
            </a:prstGeom>
          </p:spPr>
        </p:pic>
        <p:pic>
          <p:nvPicPr>
            <p:cNvPr id="31" name="Picture 30">
              <a:extLst>
                <a:ext uri="{FF2B5EF4-FFF2-40B4-BE49-F238E27FC236}">
                  <a16:creationId xmlns:a16="http://schemas.microsoft.com/office/drawing/2014/main" id="{C74C7A21-8A4D-4D1B-8033-31548656DE47}"/>
                </a:ext>
              </a:extLst>
            </p:cNvPr>
            <p:cNvPicPr>
              <a:picLocks noChangeAspect="1"/>
            </p:cNvPicPr>
            <p:nvPr userDrawn="1"/>
          </p:nvPicPr>
          <p:blipFill>
            <a:blip r:embed="rId9"/>
            <a:stretch>
              <a:fillRect/>
            </a:stretch>
          </p:blipFill>
          <p:spPr>
            <a:xfrm>
              <a:off x="8490069" y="3834724"/>
              <a:ext cx="594360" cy="594360"/>
            </a:xfrm>
            <a:prstGeom prst="rect">
              <a:avLst/>
            </a:prstGeom>
          </p:spPr>
        </p:pic>
        <p:pic>
          <p:nvPicPr>
            <p:cNvPr id="32" name="Picture 31">
              <a:extLst>
                <a:ext uri="{FF2B5EF4-FFF2-40B4-BE49-F238E27FC236}">
                  <a16:creationId xmlns:a16="http://schemas.microsoft.com/office/drawing/2014/main" id="{885AF17E-8B2C-422A-A60E-C3D9A2BDA977}"/>
                </a:ext>
              </a:extLst>
            </p:cNvPr>
            <p:cNvPicPr>
              <a:picLocks noChangeAspect="1"/>
            </p:cNvPicPr>
            <p:nvPr userDrawn="1"/>
          </p:nvPicPr>
          <p:blipFill>
            <a:blip r:embed="rId10"/>
            <a:stretch>
              <a:fillRect/>
            </a:stretch>
          </p:blipFill>
          <p:spPr>
            <a:xfrm>
              <a:off x="10731327" y="2972070"/>
              <a:ext cx="594360" cy="259786"/>
            </a:xfrm>
            <a:prstGeom prst="rect">
              <a:avLst/>
            </a:prstGeom>
          </p:spPr>
        </p:pic>
        <p:pic>
          <p:nvPicPr>
            <p:cNvPr id="33" name="Picture 32">
              <a:extLst>
                <a:ext uri="{FF2B5EF4-FFF2-40B4-BE49-F238E27FC236}">
                  <a16:creationId xmlns:a16="http://schemas.microsoft.com/office/drawing/2014/main" id="{E45902AE-CA6B-4CE8-8462-BC80662D7D4A}"/>
                </a:ext>
              </a:extLst>
            </p:cNvPr>
            <p:cNvPicPr>
              <a:picLocks noChangeAspect="1"/>
            </p:cNvPicPr>
            <p:nvPr userDrawn="1"/>
          </p:nvPicPr>
          <p:blipFill>
            <a:blip r:embed="rId11"/>
            <a:stretch>
              <a:fillRect/>
            </a:stretch>
          </p:blipFill>
          <p:spPr>
            <a:xfrm>
              <a:off x="10731327" y="4000752"/>
              <a:ext cx="594360" cy="262304"/>
            </a:xfrm>
            <a:prstGeom prst="rect">
              <a:avLst/>
            </a:prstGeom>
          </p:spPr>
        </p:pic>
        <p:pic>
          <p:nvPicPr>
            <p:cNvPr id="34" name="Picture 33">
              <a:extLst>
                <a:ext uri="{FF2B5EF4-FFF2-40B4-BE49-F238E27FC236}">
                  <a16:creationId xmlns:a16="http://schemas.microsoft.com/office/drawing/2014/main" id="{2E6FC831-7B0C-4DA7-98C9-85D817F3396C}"/>
                </a:ext>
              </a:extLst>
            </p:cNvPr>
            <p:cNvPicPr>
              <a:picLocks noChangeAspect="1"/>
            </p:cNvPicPr>
            <p:nvPr userDrawn="1"/>
          </p:nvPicPr>
          <p:blipFill>
            <a:blip r:embed="rId12"/>
            <a:stretch>
              <a:fillRect/>
            </a:stretch>
          </p:blipFill>
          <p:spPr>
            <a:xfrm>
              <a:off x="8582907" y="5015200"/>
              <a:ext cx="408683" cy="594360"/>
            </a:xfrm>
            <a:prstGeom prst="rect">
              <a:avLst/>
            </a:prstGeom>
          </p:spPr>
        </p:pic>
        <p:pic>
          <p:nvPicPr>
            <p:cNvPr id="35" name="Picture 34">
              <a:extLst>
                <a:ext uri="{FF2B5EF4-FFF2-40B4-BE49-F238E27FC236}">
                  <a16:creationId xmlns:a16="http://schemas.microsoft.com/office/drawing/2014/main" id="{AF1A50E5-4A8E-4439-BC84-F29727192D6B}"/>
                </a:ext>
              </a:extLst>
            </p:cNvPr>
            <p:cNvPicPr>
              <a:picLocks noChangeAspect="1"/>
            </p:cNvPicPr>
            <p:nvPr userDrawn="1"/>
          </p:nvPicPr>
          <p:blipFill>
            <a:blip r:embed="rId13"/>
            <a:stretch>
              <a:fillRect/>
            </a:stretch>
          </p:blipFill>
          <p:spPr>
            <a:xfrm>
              <a:off x="9633198" y="5089372"/>
              <a:ext cx="594360" cy="446015"/>
            </a:xfrm>
            <a:prstGeom prst="rect">
              <a:avLst/>
            </a:prstGeom>
          </p:spPr>
        </p:pic>
        <p:pic>
          <p:nvPicPr>
            <p:cNvPr id="36" name="Picture 35">
              <a:extLst>
                <a:ext uri="{FF2B5EF4-FFF2-40B4-BE49-F238E27FC236}">
                  <a16:creationId xmlns:a16="http://schemas.microsoft.com/office/drawing/2014/main" id="{5D018286-87A2-49A9-80A7-2D5725DA3F98}"/>
                </a:ext>
              </a:extLst>
            </p:cNvPr>
            <p:cNvPicPr>
              <a:picLocks noChangeAspect="1"/>
            </p:cNvPicPr>
            <p:nvPr userDrawn="1"/>
          </p:nvPicPr>
          <p:blipFill>
            <a:blip r:embed="rId14"/>
            <a:stretch>
              <a:fillRect/>
            </a:stretch>
          </p:blipFill>
          <p:spPr>
            <a:xfrm>
              <a:off x="10731327" y="5054172"/>
              <a:ext cx="594360" cy="446015"/>
            </a:xfrm>
            <a:prstGeom prst="rect">
              <a:avLst/>
            </a:prstGeom>
          </p:spPr>
        </p:pic>
      </p:grpSp>
      <p:sp>
        <p:nvSpPr>
          <p:cNvPr id="2" name="Rectangle 1">
            <a:extLst>
              <a:ext uri="{FF2B5EF4-FFF2-40B4-BE49-F238E27FC236}">
                <a16:creationId xmlns:a16="http://schemas.microsoft.com/office/drawing/2014/main" id="{8CE4B972-6C56-45BD-83EC-4F45926EDAE2}"/>
              </a:ext>
            </a:extLst>
          </p:cNvPr>
          <p:cNvSpPr/>
          <p:nvPr/>
        </p:nvSpPr>
        <p:spPr>
          <a:xfrm>
            <a:off x="1561432" y="413334"/>
            <a:ext cx="3041217" cy="535531"/>
          </a:xfrm>
          <a:prstGeom prst="rect">
            <a:avLst/>
          </a:prstGeom>
        </p:spPr>
        <p:txBody>
          <a:bodyPr wrap="none">
            <a:spAutoFit/>
          </a:bodyPr>
          <a:lstStyle/>
          <a:p>
            <a:pPr lvl="0" defTabSz="896386" fontAlgn="base">
              <a:lnSpc>
                <a:spcPct val="90000"/>
              </a:lnSpc>
              <a:spcBef>
                <a:spcPct val="0"/>
              </a:spcBef>
              <a:spcAft>
                <a:spcPct val="0"/>
              </a:spcAft>
              <a:defRPr/>
            </a:pPr>
            <a:r>
              <a:rPr lang="en-US" sz="3200" kern="0" dirty="0">
                <a:solidFill>
                  <a:srgbClr val="005291"/>
                </a:solidFill>
                <a:latin typeface="Museo Sans For Dell"/>
              </a:rPr>
              <a:t>Let’s get Started!</a:t>
            </a:r>
          </a:p>
        </p:txBody>
      </p:sp>
    </p:spTree>
    <p:extLst>
      <p:ext uri="{BB962C8B-B14F-4D97-AF65-F5344CB8AC3E}">
        <p14:creationId xmlns:p14="http://schemas.microsoft.com/office/powerpoint/2010/main" val="154530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EE1D2-4D8D-49A3-88EF-37AE0EAF793D}"/>
              </a:ext>
            </a:extLst>
          </p:cNvPr>
          <p:cNvSpPr>
            <a:spLocks noGrp="1"/>
          </p:cNvSpPr>
          <p:nvPr>
            <p:ph type="title"/>
          </p:nvPr>
        </p:nvSpPr>
        <p:spPr/>
        <p:txBody>
          <a:bodyPr>
            <a:normAutofit/>
          </a:bodyPr>
          <a:lstStyle/>
          <a:p>
            <a:r>
              <a:rPr lang="fr-BE" sz="2750" dirty="0"/>
              <a:t>Basic Template Structure: </a:t>
            </a:r>
            <a:r>
              <a:rPr lang="fr-BE" sz="2750" dirty="0" err="1"/>
              <a:t>Parameters</a:t>
            </a:r>
            <a:endParaRPr lang="fr-BE" sz="2750" dirty="0"/>
          </a:p>
        </p:txBody>
      </p:sp>
      <p:sp>
        <p:nvSpPr>
          <p:cNvPr id="3" name="Text Placeholder 2">
            <a:extLst>
              <a:ext uri="{FF2B5EF4-FFF2-40B4-BE49-F238E27FC236}">
                <a16:creationId xmlns:a16="http://schemas.microsoft.com/office/drawing/2014/main" id="{CFAA74B7-4C38-4D12-9AEF-2A8B41A9FDFB}"/>
              </a:ext>
            </a:extLst>
          </p:cNvPr>
          <p:cNvSpPr>
            <a:spLocks noGrp="1"/>
          </p:cNvSpPr>
          <p:nvPr>
            <p:ph type="subTitle" idx="27"/>
          </p:nvPr>
        </p:nvSpPr>
        <p:spPr>
          <a:xfrm>
            <a:off x="457200" y="1051560"/>
            <a:ext cx="11277600" cy="3693319"/>
          </a:xfrm>
        </p:spPr>
        <p:txBody>
          <a:bodyPr/>
          <a:lstStyle/>
          <a:p>
            <a:r>
              <a:rPr lang="fr-BE" sz="2000" dirty="0">
                <a:solidFill>
                  <a:schemeClr val="tx2"/>
                </a:solidFill>
              </a:rPr>
              <a:t>This </a:t>
            </a:r>
            <a:r>
              <a:rPr lang="fr-BE" sz="2000" dirty="0" err="1">
                <a:solidFill>
                  <a:schemeClr val="tx2"/>
                </a:solidFill>
              </a:rPr>
              <a:t>is</a:t>
            </a:r>
            <a:r>
              <a:rPr lang="fr-BE" sz="2000" dirty="0">
                <a:solidFill>
                  <a:schemeClr val="tx2"/>
                </a:solidFill>
              </a:rPr>
              <a:t> </a:t>
            </a:r>
            <a:r>
              <a:rPr lang="fr-BE" sz="2000" dirty="0" err="1">
                <a:solidFill>
                  <a:schemeClr val="tx2"/>
                </a:solidFill>
              </a:rPr>
              <a:t>where</a:t>
            </a:r>
            <a:r>
              <a:rPr lang="fr-BE" sz="2000" dirty="0">
                <a:solidFill>
                  <a:schemeClr val="tx2"/>
                </a:solidFill>
              </a:rPr>
              <a:t> </a:t>
            </a:r>
            <a:r>
              <a:rPr lang="fr-BE" sz="2000" dirty="0" err="1">
                <a:solidFill>
                  <a:schemeClr val="tx2"/>
                </a:solidFill>
              </a:rPr>
              <a:t>you</a:t>
            </a:r>
            <a:r>
              <a:rPr lang="fr-BE" sz="2000" dirty="0">
                <a:solidFill>
                  <a:schemeClr val="tx2"/>
                </a:solidFill>
              </a:rPr>
              <a:t> store the </a:t>
            </a:r>
            <a:r>
              <a:rPr lang="fr-BE" sz="2000" dirty="0" err="1">
                <a:solidFill>
                  <a:schemeClr val="tx2"/>
                </a:solidFill>
              </a:rPr>
              <a:t>definitions</a:t>
            </a:r>
            <a:r>
              <a:rPr lang="fr-BE" sz="2000" dirty="0">
                <a:solidFill>
                  <a:schemeClr val="tx2"/>
                </a:solidFill>
              </a:rPr>
              <a:t> of all </a:t>
            </a:r>
            <a:r>
              <a:rPr lang="fr-BE" sz="2000" dirty="0" err="1">
                <a:solidFill>
                  <a:schemeClr val="tx2"/>
                </a:solidFill>
              </a:rPr>
              <a:t>parameters</a:t>
            </a:r>
            <a:r>
              <a:rPr lang="fr-BE" sz="2000" dirty="0">
                <a:solidFill>
                  <a:schemeClr val="tx2"/>
                </a:solidFill>
              </a:rPr>
              <a:t> </a:t>
            </a:r>
            <a:r>
              <a:rPr lang="fr-BE" sz="2000" dirty="0" err="1">
                <a:solidFill>
                  <a:schemeClr val="tx2"/>
                </a:solidFill>
              </a:rPr>
              <a:t>used</a:t>
            </a:r>
            <a:r>
              <a:rPr lang="fr-BE" sz="2000" dirty="0">
                <a:solidFill>
                  <a:schemeClr val="tx2"/>
                </a:solidFill>
              </a:rPr>
              <a:t> </a:t>
            </a:r>
            <a:r>
              <a:rPr lang="fr-BE" sz="2000" dirty="0" err="1">
                <a:solidFill>
                  <a:schemeClr val="tx2"/>
                </a:solidFill>
              </a:rPr>
              <a:t>throughout</a:t>
            </a:r>
            <a:r>
              <a:rPr lang="fr-BE" sz="2000" dirty="0">
                <a:solidFill>
                  <a:schemeClr val="tx2"/>
                </a:solidFill>
              </a:rPr>
              <a:t> the ARM </a:t>
            </a:r>
            <a:r>
              <a:rPr lang="fr-BE" sz="2000" dirty="0" err="1">
                <a:solidFill>
                  <a:schemeClr val="tx2"/>
                </a:solidFill>
              </a:rPr>
              <a:t>template</a:t>
            </a:r>
            <a:endParaRPr lang="fr-BE" sz="2000" dirty="0">
              <a:solidFill>
                <a:schemeClr val="tx2"/>
              </a:solidFill>
            </a:endParaRPr>
          </a:p>
          <a:p>
            <a:endParaRPr lang="fr-BE" sz="2000" dirty="0">
              <a:solidFill>
                <a:schemeClr val="tx2"/>
              </a:solidFill>
            </a:endParaRPr>
          </a:p>
          <a:p>
            <a:endParaRPr lang="fr-BE" sz="2000" dirty="0">
              <a:solidFill>
                <a:schemeClr val="tx2"/>
              </a:solidFill>
            </a:endParaRPr>
          </a:p>
          <a:p>
            <a:r>
              <a:rPr lang="fr-BE" dirty="0"/>
              <a:t>Type</a:t>
            </a:r>
          </a:p>
          <a:p>
            <a:pPr lvl="1" algn="l"/>
            <a:r>
              <a:rPr lang="fr-BE" dirty="0"/>
              <a:t>Most </a:t>
            </a:r>
            <a:r>
              <a:rPr lang="fr-BE" dirty="0" err="1"/>
              <a:t>common</a:t>
            </a:r>
            <a:r>
              <a:rPr lang="fr-BE" dirty="0"/>
              <a:t> types are string or </a:t>
            </a:r>
            <a:r>
              <a:rPr lang="fr-BE" dirty="0" err="1"/>
              <a:t>int</a:t>
            </a:r>
            <a:r>
              <a:rPr lang="fr-BE" dirty="0"/>
              <a:t>; </a:t>
            </a:r>
          </a:p>
          <a:p>
            <a:pPr lvl="1" algn="l"/>
            <a:r>
              <a:rPr lang="fr-BE" dirty="0" err="1"/>
              <a:t>Password</a:t>
            </a:r>
            <a:r>
              <a:rPr lang="fr-BE" dirty="0"/>
              <a:t> = </a:t>
            </a:r>
            <a:r>
              <a:rPr lang="fr-BE" dirty="0" err="1"/>
              <a:t>securestring</a:t>
            </a:r>
            <a:r>
              <a:rPr lang="fr-BE" dirty="0"/>
              <a:t>;</a:t>
            </a:r>
            <a:br>
              <a:rPr lang="fr-BE" dirty="0"/>
            </a:br>
            <a:endParaRPr lang="fr-BE" dirty="0"/>
          </a:p>
          <a:p>
            <a:r>
              <a:rPr lang="fr-BE" b="1" dirty="0" err="1"/>
              <a:t>MetaData</a:t>
            </a:r>
            <a:r>
              <a:rPr lang="fr-BE" b="1" dirty="0"/>
              <a:t> / Description</a:t>
            </a:r>
          </a:p>
          <a:p>
            <a:pPr lvl="1" algn="l"/>
            <a:r>
              <a:rPr lang="en-US" dirty="0"/>
              <a:t>Helpful info to remember what it’s used </a:t>
            </a:r>
            <a:br>
              <a:rPr lang="en-US" dirty="0"/>
            </a:br>
            <a:r>
              <a:rPr lang="en-US" dirty="0"/>
              <a:t>for, or any other notes you want to leave </a:t>
            </a:r>
            <a:br>
              <a:rPr lang="en-US" dirty="0"/>
            </a:br>
            <a:r>
              <a:rPr lang="en-US" dirty="0"/>
              <a:t>for yourself and your team.</a:t>
            </a:r>
          </a:p>
        </p:txBody>
      </p:sp>
      <p:pic>
        <p:nvPicPr>
          <p:cNvPr id="6" name="Picture 5">
            <a:extLst>
              <a:ext uri="{FF2B5EF4-FFF2-40B4-BE49-F238E27FC236}">
                <a16:creationId xmlns:a16="http://schemas.microsoft.com/office/drawing/2014/main" id="{79025992-FC97-43BD-8359-3AFF08991DC2}"/>
              </a:ext>
            </a:extLst>
          </p:cNvPr>
          <p:cNvPicPr>
            <a:picLocks noChangeAspect="1"/>
          </p:cNvPicPr>
          <p:nvPr/>
        </p:nvPicPr>
        <p:blipFill>
          <a:blip r:embed="rId3"/>
          <a:stretch>
            <a:fillRect/>
          </a:stretch>
        </p:blipFill>
        <p:spPr>
          <a:xfrm>
            <a:off x="5705183" y="2062179"/>
            <a:ext cx="6387166" cy="3362794"/>
          </a:xfrm>
          <a:prstGeom prst="rect">
            <a:avLst/>
          </a:prstGeom>
          <a:ln>
            <a:solidFill>
              <a:schemeClr val="tx1"/>
            </a:solidFill>
          </a:ln>
        </p:spPr>
      </p:pic>
    </p:spTree>
    <p:custDataLst>
      <p:tags r:id="rId1"/>
    </p:custDataLst>
    <p:extLst>
      <p:ext uri="{BB962C8B-B14F-4D97-AF65-F5344CB8AC3E}">
        <p14:creationId xmlns:p14="http://schemas.microsoft.com/office/powerpoint/2010/main" val="1856010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EE1D2-4D8D-49A3-88EF-37AE0EAF793D}"/>
              </a:ext>
            </a:extLst>
          </p:cNvPr>
          <p:cNvSpPr>
            <a:spLocks noGrp="1"/>
          </p:cNvSpPr>
          <p:nvPr>
            <p:ph type="title"/>
          </p:nvPr>
        </p:nvSpPr>
        <p:spPr/>
        <p:txBody>
          <a:bodyPr>
            <a:normAutofit/>
          </a:bodyPr>
          <a:lstStyle/>
          <a:p>
            <a:r>
              <a:rPr lang="fr-BE" sz="2750" dirty="0"/>
              <a:t>Basic Template Structure: </a:t>
            </a:r>
            <a:r>
              <a:rPr lang="fr-BE" sz="2750" dirty="0" err="1"/>
              <a:t>Parameters</a:t>
            </a:r>
            <a:endParaRPr lang="fr-BE" sz="2750" dirty="0"/>
          </a:p>
        </p:txBody>
      </p:sp>
      <p:sp>
        <p:nvSpPr>
          <p:cNvPr id="3" name="Text Placeholder 2">
            <a:extLst>
              <a:ext uri="{FF2B5EF4-FFF2-40B4-BE49-F238E27FC236}">
                <a16:creationId xmlns:a16="http://schemas.microsoft.com/office/drawing/2014/main" id="{CFAA74B7-4C38-4D12-9AEF-2A8B41A9FDFB}"/>
              </a:ext>
            </a:extLst>
          </p:cNvPr>
          <p:cNvSpPr>
            <a:spLocks noGrp="1"/>
          </p:cNvSpPr>
          <p:nvPr>
            <p:ph type="subTitle" idx="27"/>
          </p:nvPr>
        </p:nvSpPr>
        <p:spPr>
          <a:xfrm>
            <a:off x="457200" y="1051560"/>
            <a:ext cx="11277600" cy="3693319"/>
          </a:xfrm>
        </p:spPr>
        <p:txBody>
          <a:bodyPr/>
          <a:lstStyle/>
          <a:p>
            <a:r>
              <a:rPr lang="fr-BE" sz="2000" dirty="0">
                <a:solidFill>
                  <a:schemeClr val="tx2"/>
                </a:solidFill>
              </a:rPr>
              <a:t>This </a:t>
            </a:r>
            <a:r>
              <a:rPr lang="fr-BE" sz="2000" dirty="0" err="1">
                <a:solidFill>
                  <a:schemeClr val="tx2"/>
                </a:solidFill>
              </a:rPr>
              <a:t>is</a:t>
            </a:r>
            <a:r>
              <a:rPr lang="fr-BE" sz="2000" dirty="0">
                <a:solidFill>
                  <a:schemeClr val="tx2"/>
                </a:solidFill>
              </a:rPr>
              <a:t> </a:t>
            </a:r>
            <a:r>
              <a:rPr lang="fr-BE" sz="2000" dirty="0" err="1">
                <a:solidFill>
                  <a:schemeClr val="tx2"/>
                </a:solidFill>
              </a:rPr>
              <a:t>where</a:t>
            </a:r>
            <a:r>
              <a:rPr lang="fr-BE" sz="2000" dirty="0">
                <a:solidFill>
                  <a:schemeClr val="tx2"/>
                </a:solidFill>
              </a:rPr>
              <a:t> </a:t>
            </a:r>
            <a:r>
              <a:rPr lang="fr-BE" sz="2000" dirty="0" err="1">
                <a:solidFill>
                  <a:schemeClr val="tx2"/>
                </a:solidFill>
              </a:rPr>
              <a:t>you</a:t>
            </a:r>
            <a:r>
              <a:rPr lang="fr-BE" sz="2000" dirty="0">
                <a:solidFill>
                  <a:schemeClr val="tx2"/>
                </a:solidFill>
              </a:rPr>
              <a:t> store the </a:t>
            </a:r>
            <a:r>
              <a:rPr lang="fr-BE" sz="2000" dirty="0" err="1">
                <a:solidFill>
                  <a:schemeClr val="tx2"/>
                </a:solidFill>
              </a:rPr>
              <a:t>definitions</a:t>
            </a:r>
            <a:r>
              <a:rPr lang="fr-BE" sz="2000" dirty="0">
                <a:solidFill>
                  <a:schemeClr val="tx2"/>
                </a:solidFill>
              </a:rPr>
              <a:t> of all </a:t>
            </a:r>
            <a:r>
              <a:rPr lang="fr-BE" sz="2000" dirty="0" err="1">
                <a:solidFill>
                  <a:schemeClr val="tx2"/>
                </a:solidFill>
              </a:rPr>
              <a:t>parameters</a:t>
            </a:r>
            <a:r>
              <a:rPr lang="fr-BE" sz="2000" dirty="0">
                <a:solidFill>
                  <a:schemeClr val="tx2"/>
                </a:solidFill>
              </a:rPr>
              <a:t> </a:t>
            </a:r>
            <a:r>
              <a:rPr lang="fr-BE" sz="2000" dirty="0" err="1">
                <a:solidFill>
                  <a:schemeClr val="tx2"/>
                </a:solidFill>
              </a:rPr>
              <a:t>used</a:t>
            </a:r>
            <a:r>
              <a:rPr lang="fr-BE" sz="2000" dirty="0">
                <a:solidFill>
                  <a:schemeClr val="tx2"/>
                </a:solidFill>
              </a:rPr>
              <a:t> </a:t>
            </a:r>
            <a:r>
              <a:rPr lang="fr-BE" sz="2000" dirty="0" err="1">
                <a:solidFill>
                  <a:schemeClr val="tx2"/>
                </a:solidFill>
              </a:rPr>
              <a:t>throughout</a:t>
            </a:r>
            <a:r>
              <a:rPr lang="fr-BE" sz="2000" dirty="0">
                <a:solidFill>
                  <a:schemeClr val="tx2"/>
                </a:solidFill>
              </a:rPr>
              <a:t> the ARM </a:t>
            </a:r>
            <a:r>
              <a:rPr lang="fr-BE" sz="2000" dirty="0" err="1">
                <a:solidFill>
                  <a:schemeClr val="tx2"/>
                </a:solidFill>
              </a:rPr>
              <a:t>template</a:t>
            </a:r>
            <a:endParaRPr lang="fr-BE" sz="2000" dirty="0">
              <a:solidFill>
                <a:schemeClr val="tx2"/>
              </a:solidFill>
            </a:endParaRPr>
          </a:p>
          <a:p>
            <a:endParaRPr lang="fr-BE" sz="2000" dirty="0">
              <a:solidFill>
                <a:schemeClr val="tx2"/>
              </a:solidFill>
            </a:endParaRPr>
          </a:p>
          <a:p>
            <a:r>
              <a:rPr lang="en-US" b="1" dirty="0"/>
              <a:t>Allowed Values</a:t>
            </a:r>
          </a:p>
          <a:p>
            <a:pPr lvl="1" algn="l"/>
            <a:r>
              <a:rPr lang="en-US" dirty="0"/>
              <a:t>Provides a list to choose from </a:t>
            </a:r>
            <a:br>
              <a:rPr lang="en-US" dirty="0"/>
            </a:br>
            <a:r>
              <a:rPr lang="en-US" dirty="0"/>
              <a:t>(e.g. restrict list of VM Sizes)</a:t>
            </a:r>
            <a:br>
              <a:rPr lang="en-US" dirty="0"/>
            </a:br>
            <a:endParaRPr lang="fr-BE" b="1" dirty="0"/>
          </a:p>
          <a:p>
            <a:r>
              <a:rPr lang="fr-BE" b="1" dirty="0"/>
              <a:t>Default Value</a:t>
            </a:r>
          </a:p>
          <a:p>
            <a:pPr lvl="1" algn="l"/>
            <a:r>
              <a:rPr lang="en-US" dirty="0"/>
              <a:t>Specifies the default value, but leaving</a:t>
            </a:r>
            <a:br>
              <a:rPr lang="en-US" dirty="0"/>
            </a:br>
            <a:r>
              <a:rPr lang="en-US" dirty="0"/>
              <a:t>choices (e.g. deploy DS2_v2 as VM size,</a:t>
            </a:r>
            <a:br>
              <a:rPr lang="en-US" dirty="0"/>
            </a:br>
            <a:r>
              <a:rPr lang="en-US" dirty="0"/>
              <a:t>but one can choose another from the list)</a:t>
            </a:r>
            <a:br>
              <a:rPr lang="en-US" dirty="0"/>
            </a:br>
            <a:endParaRPr lang="fr-BE" b="1" dirty="0"/>
          </a:p>
        </p:txBody>
      </p:sp>
      <p:pic>
        <p:nvPicPr>
          <p:cNvPr id="6" name="Picture 5">
            <a:extLst>
              <a:ext uri="{FF2B5EF4-FFF2-40B4-BE49-F238E27FC236}">
                <a16:creationId xmlns:a16="http://schemas.microsoft.com/office/drawing/2014/main" id="{3F0D0650-3CF4-434D-B5C8-AD3C52DD9309}"/>
              </a:ext>
            </a:extLst>
          </p:cNvPr>
          <p:cNvPicPr>
            <a:picLocks noChangeAspect="1"/>
          </p:cNvPicPr>
          <p:nvPr/>
        </p:nvPicPr>
        <p:blipFill>
          <a:blip r:embed="rId3"/>
          <a:stretch>
            <a:fillRect/>
          </a:stretch>
        </p:blipFill>
        <p:spPr>
          <a:xfrm>
            <a:off x="6273317" y="1983947"/>
            <a:ext cx="5367377" cy="3967192"/>
          </a:xfrm>
          <a:prstGeom prst="rect">
            <a:avLst/>
          </a:prstGeom>
          <a:ln>
            <a:solidFill>
              <a:schemeClr val="tx1"/>
            </a:solidFill>
          </a:ln>
        </p:spPr>
      </p:pic>
    </p:spTree>
    <p:custDataLst>
      <p:tags r:id="rId1"/>
    </p:custDataLst>
    <p:extLst>
      <p:ext uri="{BB962C8B-B14F-4D97-AF65-F5344CB8AC3E}">
        <p14:creationId xmlns:p14="http://schemas.microsoft.com/office/powerpoint/2010/main" val="2980658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8C7D2-1758-4219-AD5E-51D6413A9363}"/>
              </a:ext>
            </a:extLst>
          </p:cNvPr>
          <p:cNvSpPr>
            <a:spLocks noGrp="1"/>
          </p:cNvSpPr>
          <p:nvPr>
            <p:ph type="title"/>
          </p:nvPr>
        </p:nvSpPr>
        <p:spPr/>
        <p:txBody>
          <a:bodyPr>
            <a:normAutofit/>
          </a:bodyPr>
          <a:lstStyle/>
          <a:p>
            <a:r>
              <a:rPr lang="fr-BE" sz="2750" dirty="0"/>
              <a:t>Basic Template Structure: Variables</a:t>
            </a:r>
          </a:p>
        </p:txBody>
      </p:sp>
      <p:pic>
        <p:nvPicPr>
          <p:cNvPr id="6" name="Picture 5">
            <a:extLst>
              <a:ext uri="{FF2B5EF4-FFF2-40B4-BE49-F238E27FC236}">
                <a16:creationId xmlns:a16="http://schemas.microsoft.com/office/drawing/2014/main" id="{E1D24AB3-9051-4208-89FC-BA3EDF8AD90A}"/>
              </a:ext>
            </a:extLst>
          </p:cNvPr>
          <p:cNvPicPr>
            <a:picLocks noChangeAspect="1"/>
          </p:cNvPicPr>
          <p:nvPr/>
        </p:nvPicPr>
        <p:blipFill>
          <a:blip r:embed="rId3"/>
          <a:stretch>
            <a:fillRect/>
          </a:stretch>
        </p:blipFill>
        <p:spPr>
          <a:xfrm>
            <a:off x="4691570" y="2502828"/>
            <a:ext cx="7043229" cy="2725647"/>
          </a:xfrm>
          <a:prstGeom prst="rect">
            <a:avLst/>
          </a:prstGeom>
          <a:ln>
            <a:solidFill>
              <a:schemeClr val="tx1"/>
            </a:solidFill>
          </a:ln>
        </p:spPr>
      </p:pic>
      <p:sp>
        <p:nvSpPr>
          <p:cNvPr id="8" name="Subtitle 7">
            <a:extLst>
              <a:ext uri="{FF2B5EF4-FFF2-40B4-BE49-F238E27FC236}">
                <a16:creationId xmlns:a16="http://schemas.microsoft.com/office/drawing/2014/main" id="{5FEA8787-CA63-4A80-82E0-2189CE0B334C}"/>
              </a:ext>
            </a:extLst>
          </p:cNvPr>
          <p:cNvSpPr>
            <a:spLocks noGrp="1"/>
          </p:cNvSpPr>
          <p:nvPr>
            <p:ph type="subTitle" idx="27"/>
          </p:nvPr>
        </p:nvSpPr>
        <p:spPr/>
        <p:txBody>
          <a:bodyPr/>
          <a:lstStyle/>
          <a:p>
            <a:endParaRPr lang="fr-BE"/>
          </a:p>
        </p:txBody>
      </p:sp>
      <p:sp>
        <p:nvSpPr>
          <p:cNvPr id="9" name="Text Placeholder 2">
            <a:extLst>
              <a:ext uri="{FF2B5EF4-FFF2-40B4-BE49-F238E27FC236}">
                <a16:creationId xmlns:a16="http://schemas.microsoft.com/office/drawing/2014/main" id="{43C3F6A2-E356-4321-A7FD-57BC0F3F4DA9}"/>
              </a:ext>
            </a:extLst>
          </p:cNvPr>
          <p:cNvSpPr txBox="1">
            <a:spLocks/>
          </p:cNvSpPr>
          <p:nvPr/>
        </p:nvSpPr>
        <p:spPr>
          <a:xfrm>
            <a:off x="294515" y="2561051"/>
            <a:ext cx="4109191" cy="184665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b="1" i="0" kern="1200" spc="-60" baseline="0">
                <a:gradFill>
                  <a:gsLst>
                    <a:gs pos="1250">
                      <a:schemeClr val="tx1"/>
                    </a:gs>
                    <a:gs pos="100000">
                      <a:schemeClr val="tx1"/>
                    </a:gs>
                  </a:gsLst>
                  <a:lin ang="5400000" scaled="0"/>
                </a:gradFill>
                <a:latin typeface="Segoe UI Semibold" charset="0"/>
                <a:ea typeface="Segoe UI Semibold" charset="0"/>
                <a:cs typeface="Segoe UI Semibold" charset="0"/>
              </a:defRPr>
            </a:lvl1pPr>
            <a:lvl2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9144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3pPr>
            <a:lvl4pPr marL="1371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4pPr>
            <a:lvl5pPr marL="18288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5pPr>
            <a:lvl6pPr marL="2286000" indent="0" algn="ctr" defTabSz="932742"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32742"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32742"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32742"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dirty="0">
                <a:solidFill>
                  <a:schemeClr val="tx2"/>
                </a:solidFill>
              </a:rPr>
              <a:t>The variables section contains references to settings, mostly picked up by the resources section later on, making definitions easier</a:t>
            </a:r>
            <a:endParaRPr lang="fr-BE" dirty="0">
              <a:solidFill>
                <a:schemeClr val="tx2"/>
              </a:solidFill>
            </a:endParaRPr>
          </a:p>
        </p:txBody>
      </p:sp>
    </p:spTree>
    <p:custDataLst>
      <p:tags r:id="rId1"/>
    </p:custDataLst>
    <p:extLst>
      <p:ext uri="{BB962C8B-B14F-4D97-AF65-F5344CB8AC3E}">
        <p14:creationId xmlns:p14="http://schemas.microsoft.com/office/powerpoint/2010/main" val="2478753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CE587-E24C-4A9F-B2C0-4376715CD1B5}"/>
              </a:ext>
            </a:extLst>
          </p:cNvPr>
          <p:cNvSpPr>
            <a:spLocks noGrp="1"/>
          </p:cNvSpPr>
          <p:nvPr>
            <p:ph type="title"/>
          </p:nvPr>
        </p:nvSpPr>
        <p:spPr/>
        <p:txBody>
          <a:bodyPr>
            <a:normAutofit/>
          </a:bodyPr>
          <a:lstStyle/>
          <a:p>
            <a:r>
              <a:rPr lang="fr-BE" sz="2750" dirty="0"/>
              <a:t>Basic Template Structure: </a:t>
            </a:r>
            <a:r>
              <a:rPr lang="fr-BE" sz="2750" dirty="0" err="1"/>
              <a:t>Resources</a:t>
            </a:r>
            <a:endParaRPr lang="fr-BE" sz="2750" dirty="0"/>
          </a:p>
        </p:txBody>
      </p:sp>
      <p:sp>
        <p:nvSpPr>
          <p:cNvPr id="3" name="Text Placeholder 2">
            <a:extLst>
              <a:ext uri="{FF2B5EF4-FFF2-40B4-BE49-F238E27FC236}">
                <a16:creationId xmlns:a16="http://schemas.microsoft.com/office/drawing/2014/main" id="{126F82A8-F245-4944-A110-CF73C44A103F}"/>
              </a:ext>
            </a:extLst>
          </p:cNvPr>
          <p:cNvSpPr>
            <a:spLocks noGrp="1"/>
          </p:cNvSpPr>
          <p:nvPr>
            <p:ph type="subTitle" idx="27"/>
          </p:nvPr>
        </p:nvSpPr>
        <p:spPr>
          <a:xfrm>
            <a:off x="457200" y="1821550"/>
            <a:ext cx="3789431" cy="3526050"/>
          </a:xfrm>
        </p:spPr>
        <p:txBody>
          <a:bodyPr/>
          <a:lstStyle/>
          <a:p>
            <a:r>
              <a:rPr lang="en-US" dirty="0">
                <a:solidFill>
                  <a:schemeClr val="tx2"/>
                </a:solidFill>
              </a:rPr>
              <a:t>The resources section defines each resource to be deployed, with references to parameters and variables as necessary. The elements which are defined vary based on the kind of resource which is being deployed.</a:t>
            </a:r>
            <a:endParaRPr lang="fr-BE" dirty="0">
              <a:solidFill>
                <a:schemeClr val="tx2"/>
              </a:solidFill>
            </a:endParaRPr>
          </a:p>
        </p:txBody>
      </p:sp>
      <p:pic>
        <p:nvPicPr>
          <p:cNvPr id="6" name="Picture 5">
            <a:extLst>
              <a:ext uri="{FF2B5EF4-FFF2-40B4-BE49-F238E27FC236}">
                <a16:creationId xmlns:a16="http://schemas.microsoft.com/office/drawing/2014/main" id="{EAF9AC0E-2D4B-4555-A493-6BE6D1766AE6}"/>
              </a:ext>
            </a:extLst>
          </p:cNvPr>
          <p:cNvPicPr>
            <a:picLocks noChangeAspect="1"/>
          </p:cNvPicPr>
          <p:nvPr/>
        </p:nvPicPr>
        <p:blipFill>
          <a:blip r:embed="rId3"/>
          <a:stretch>
            <a:fillRect/>
          </a:stretch>
        </p:blipFill>
        <p:spPr>
          <a:xfrm>
            <a:off x="5127275" y="1436067"/>
            <a:ext cx="6357984" cy="4524408"/>
          </a:xfrm>
          <a:prstGeom prst="rect">
            <a:avLst/>
          </a:prstGeom>
          <a:ln>
            <a:solidFill>
              <a:schemeClr val="tx1"/>
            </a:solidFill>
          </a:ln>
        </p:spPr>
      </p:pic>
    </p:spTree>
    <p:custDataLst>
      <p:tags r:id="rId1"/>
    </p:custDataLst>
    <p:extLst>
      <p:ext uri="{BB962C8B-B14F-4D97-AF65-F5344CB8AC3E}">
        <p14:creationId xmlns:p14="http://schemas.microsoft.com/office/powerpoint/2010/main" val="1625012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FA4E6-2C2E-44DF-A65D-155579918E5B}"/>
              </a:ext>
            </a:extLst>
          </p:cNvPr>
          <p:cNvSpPr>
            <a:spLocks noGrp="1"/>
          </p:cNvSpPr>
          <p:nvPr>
            <p:ph type="title"/>
          </p:nvPr>
        </p:nvSpPr>
        <p:spPr/>
        <p:txBody>
          <a:bodyPr>
            <a:normAutofit/>
          </a:bodyPr>
          <a:lstStyle/>
          <a:p>
            <a:r>
              <a:rPr lang="fr-BE" sz="2750" dirty="0"/>
              <a:t>Basic Template Structure: </a:t>
            </a:r>
            <a:r>
              <a:rPr lang="fr-BE" sz="2750" dirty="0" err="1"/>
              <a:t>Resources</a:t>
            </a:r>
            <a:r>
              <a:rPr lang="fr-BE" sz="2750" dirty="0"/>
              <a:t> (</a:t>
            </a:r>
            <a:r>
              <a:rPr lang="fr-BE" sz="2750" dirty="0" err="1"/>
              <a:t>typical</a:t>
            </a:r>
            <a:r>
              <a:rPr lang="fr-BE" sz="2750" dirty="0"/>
              <a:t>)</a:t>
            </a:r>
          </a:p>
        </p:txBody>
      </p:sp>
      <p:sp>
        <p:nvSpPr>
          <p:cNvPr id="4" name="Content Placeholder 3">
            <a:extLst>
              <a:ext uri="{FF2B5EF4-FFF2-40B4-BE49-F238E27FC236}">
                <a16:creationId xmlns:a16="http://schemas.microsoft.com/office/drawing/2014/main" id="{21D84775-D1F4-4EAC-8384-407146967FB7}"/>
              </a:ext>
            </a:extLst>
          </p:cNvPr>
          <p:cNvSpPr>
            <a:spLocks noGrp="1"/>
          </p:cNvSpPr>
          <p:nvPr>
            <p:ph idx="32"/>
          </p:nvPr>
        </p:nvSpPr>
        <p:spPr/>
        <p:txBody>
          <a:bodyPr/>
          <a:lstStyle/>
          <a:p>
            <a:r>
              <a:rPr lang="en-US" sz="2000" b="1" dirty="0">
                <a:solidFill>
                  <a:schemeClr val="tx2"/>
                </a:solidFill>
              </a:rPr>
              <a:t>Location: </a:t>
            </a:r>
            <a:r>
              <a:rPr lang="en-US" sz="2000" dirty="0"/>
              <a:t>You might be tempted to create a parameter for Location. However, a better practice is to inherit the location from the resource group</a:t>
            </a:r>
          </a:p>
          <a:p>
            <a:endParaRPr lang="en-US" sz="2000" dirty="0"/>
          </a:p>
          <a:p>
            <a:r>
              <a:rPr lang="en-US" sz="2000" b="1" dirty="0">
                <a:solidFill>
                  <a:schemeClr val="tx2"/>
                </a:solidFill>
              </a:rPr>
              <a:t>Type: </a:t>
            </a:r>
            <a:r>
              <a:rPr lang="en-US" sz="2000" dirty="0"/>
              <a:t>The Type element for a resource is a combination of Resource Provider (discussed before) plus the Resource Type (ex: </a:t>
            </a:r>
            <a:r>
              <a:rPr lang="en-US" sz="2000" dirty="0" err="1"/>
              <a:t>Microsoft.sql</a:t>
            </a:r>
            <a:r>
              <a:rPr lang="en-US" sz="2000" dirty="0"/>
              <a:t>/servers)</a:t>
            </a:r>
          </a:p>
          <a:p>
            <a:endParaRPr lang="en-US" sz="2000" dirty="0"/>
          </a:p>
          <a:p>
            <a:r>
              <a:rPr lang="en-US" sz="2000" b="1" dirty="0">
                <a:solidFill>
                  <a:schemeClr val="tx2"/>
                </a:solidFill>
              </a:rPr>
              <a:t>Comments: </a:t>
            </a:r>
            <a:r>
              <a:rPr lang="en-US" sz="2000" dirty="0"/>
              <a:t>Helpful info to clarify what the resource is, or what it’s being used for.</a:t>
            </a:r>
          </a:p>
          <a:p>
            <a:endParaRPr lang="en-US" sz="2000" dirty="0"/>
          </a:p>
          <a:p>
            <a:r>
              <a:rPr lang="en-US" sz="2000" b="1" dirty="0" err="1">
                <a:solidFill>
                  <a:schemeClr val="tx2"/>
                </a:solidFill>
              </a:rPr>
              <a:t>DependsOn</a:t>
            </a:r>
            <a:r>
              <a:rPr lang="en-US" sz="2000" b="1" dirty="0">
                <a:solidFill>
                  <a:schemeClr val="tx2"/>
                </a:solidFill>
              </a:rPr>
              <a:t>: </a:t>
            </a:r>
            <a:r>
              <a:rPr lang="en-US" sz="2000" dirty="0"/>
              <a:t>This helps Azure understand dependencies, so it can deploy resources in parallel, or sequentially, as appropriate</a:t>
            </a:r>
          </a:p>
          <a:p>
            <a:endParaRPr lang="en-US" sz="2000" dirty="0"/>
          </a:p>
          <a:p>
            <a:r>
              <a:rPr lang="en-US" sz="2000" b="1" dirty="0">
                <a:solidFill>
                  <a:schemeClr val="tx2"/>
                </a:solidFill>
              </a:rPr>
              <a:t>API Version: </a:t>
            </a:r>
            <a:r>
              <a:rPr lang="en-US" sz="2000" dirty="0"/>
              <a:t>A version is specified for each resource which is associated with a version of the REST API. The version impacts which elements can be specified for the resource, so the versions are updated on occasion</a:t>
            </a:r>
          </a:p>
          <a:p>
            <a:endParaRPr lang="fr-BE" sz="2000" dirty="0"/>
          </a:p>
          <a:p>
            <a:endParaRPr lang="fr-BE" sz="2000" dirty="0"/>
          </a:p>
        </p:txBody>
      </p:sp>
    </p:spTree>
    <p:custDataLst>
      <p:tags r:id="rId1"/>
    </p:custDataLst>
    <p:extLst>
      <p:ext uri="{BB962C8B-B14F-4D97-AF65-F5344CB8AC3E}">
        <p14:creationId xmlns:p14="http://schemas.microsoft.com/office/powerpoint/2010/main" val="3795415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3EAE3-9725-4FAD-AEA6-0041D8F7223E}"/>
              </a:ext>
            </a:extLst>
          </p:cNvPr>
          <p:cNvSpPr>
            <a:spLocks noGrp="1"/>
          </p:cNvSpPr>
          <p:nvPr>
            <p:ph type="title"/>
          </p:nvPr>
        </p:nvSpPr>
        <p:spPr/>
        <p:txBody>
          <a:bodyPr/>
          <a:lstStyle/>
          <a:p>
            <a:r>
              <a:rPr lang="fr-BE" dirty="0"/>
              <a:t>Azure Automation Script – Resource Group Export</a:t>
            </a:r>
          </a:p>
        </p:txBody>
      </p:sp>
      <p:pic>
        <p:nvPicPr>
          <p:cNvPr id="5" name="Picture 4">
            <a:extLst>
              <a:ext uri="{FF2B5EF4-FFF2-40B4-BE49-F238E27FC236}">
                <a16:creationId xmlns:a16="http://schemas.microsoft.com/office/drawing/2014/main" id="{3866601A-0F89-4544-AD71-BBA6FCACCDC1}"/>
              </a:ext>
            </a:extLst>
          </p:cNvPr>
          <p:cNvPicPr>
            <a:picLocks noChangeAspect="1"/>
          </p:cNvPicPr>
          <p:nvPr/>
        </p:nvPicPr>
        <p:blipFill>
          <a:blip r:embed="rId2"/>
          <a:stretch>
            <a:fillRect/>
          </a:stretch>
        </p:blipFill>
        <p:spPr>
          <a:xfrm>
            <a:off x="864355" y="1424687"/>
            <a:ext cx="10463289" cy="4491070"/>
          </a:xfrm>
          <a:prstGeom prst="rect">
            <a:avLst/>
          </a:prstGeom>
          <a:ln>
            <a:solidFill>
              <a:schemeClr val="tx1"/>
            </a:solidFill>
          </a:ln>
        </p:spPr>
      </p:pic>
    </p:spTree>
    <p:extLst>
      <p:ext uri="{BB962C8B-B14F-4D97-AF65-F5344CB8AC3E}">
        <p14:creationId xmlns:p14="http://schemas.microsoft.com/office/powerpoint/2010/main" val="39056388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307777"/>
          </a:xfrm>
        </p:spPr>
        <p:txBody>
          <a:bodyPr/>
          <a:lstStyle/>
          <a:p>
            <a:r>
              <a:rPr lang="en-US" dirty="0"/>
              <a:t>Azure Automation Script</a:t>
            </a:r>
          </a:p>
        </p:txBody>
      </p:sp>
    </p:spTree>
    <p:extLst>
      <p:ext uri="{BB962C8B-B14F-4D97-AF65-F5344CB8AC3E}">
        <p14:creationId xmlns:p14="http://schemas.microsoft.com/office/powerpoint/2010/main" val="59706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58E3C98-11FC-4B2C-9118-32718AA34D15}"/>
              </a:ext>
            </a:extLst>
          </p:cNvPr>
          <p:cNvSpPr>
            <a:spLocks noGrp="1"/>
          </p:cNvSpPr>
          <p:nvPr>
            <p:ph type="body" sz="quarter" idx="29"/>
          </p:nvPr>
        </p:nvSpPr>
        <p:spPr/>
        <p:txBody>
          <a:bodyPr/>
          <a:lstStyle/>
          <a:p>
            <a:endParaRPr lang="en-US" dirty="0"/>
          </a:p>
          <a:p>
            <a:endParaRPr lang="en-US" dirty="0"/>
          </a:p>
          <a:p>
            <a:endParaRPr lang="en-US" dirty="0"/>
          </a:p>
          <a:p>
            <a:endParaRPr lang="en-US" dirty="0"/>
          </a:p>
          <a:p>
            <a:endParaRPr lang="en-US" dirty="0"/>
          </a:p>
          <a:p>
            <a:r>
              <a:rPr lang="en-US" sz="3200" dirty="0"/>
              <a:t>“…If you want good answers, ask better questions…”</a:t>
            </a:r>
          </a:p>
          <a:p>
            <a:endParaRPr lang="en-US" dirty="0"/>
          </a:p>
          <a:p>
            <a:pPr algn="r"/>
            <a:r>
              <a:rPr lang="en-US" dirty="0"/>
              <a:t>© Randy </a:t>
            </a:r>
            <a:r>
              <a:rPr lang="en-US" dirty="0" err="1"/>
              <a:t>Glasbergen</a:t>
            </a:r>
            <a:endParaRPr lang="en-US" dirty="0"/>
          </a:p>
        </p:txBody>
      </p:sp>
      <p:sp>
        <p:nvSpPr>
          <p:cNvPr id="6" name="Title 5">
            <a:extLst>
              <a:ext uri="{FF2B5EF4-FFF2-40B4-BE49-F238E27FC236}">
                <a16:creationId xmlns:a16="http://schemas.microsoft.com/office/drawing/2014/main" id="{25844F72-D263-45AB-838B-5F614A17AF04}"/>
              </a:ext>
            </a:extLst>
          </p:cNvPr>
          <p:cNvSpPr>
            <a:spLocks noGrp="1"/>
          </p:cNvSpPr>
          <p:nvPr>
            <p:ph type="title"/>
          </p:nvPr>
        </p:nvSpPr>
        <p:spPr/>
        <p:txBody>
          <a:bodyPr/>
          <a:lstStyle/>
          <a:p>
            <a:endParaRPr lang="en-US" dirty="0"/>
          </a:p>
        </p:txBody>
      </p:sp>
      <p:sp>
        <p:nvSpPr>
          <p:cNvPr id="12" name="Content Placeholder 11">
            <a:extLst>
              <a:ext uri="{FF2B5EF4-FFF2-40B4-BE49-F238E27FC236}">
                <a16:creationId xmlns:a16="http://schemas.microsoft.com/office/drawing/2014/main" id="{517F0335-0533-4B43-B268-205D51E520ED}"/>
              </a:ext>
            </a:extLst>
          </p:cNvPr>
          <p:cNvSpPr>
            <a:spLocks noGrp="1"/>
          </p:cNvSpPr>
          <p:nvPr>
            <p:ph idx="32"/>
          </p:nvPr>
        </p:nvSpPr>
        <p:spPr/>
        <p:txBody>
          <a:bodyPr/>
          <a:lstStyle/>
          <a:p>
            <a:pPr algn="ctr"/>
            <a:endParaRPr lang="en-US" dirty="0">
              <a:solidFill>
                <a:schemeClr val="tx2"/>
              </a:solidFill>
            </a:endParaRPr>
          </a:p>
          <a:p>
            <a:pPr algn="ctr"/>
            <a:endParaRPr lang="en-US" dirty="0">
              <a:solidFill>
                <a:schemeClr val="tx2"/>
              </a:solidFill>
            </a:endParaRPr>
          </a:p>
          <a:p>
            <a:pPr algn="ctr"/>
            <a:endParaRPr lang="en-US" dirty="0">
              <a:solidFill>
                <a:schemeClr val="tx2"/>
              </a:solidFill>
            </a:endParaRPr>
          </a:p>
          <a:p>
            <a:pPr algn="ctr"/>
            <a:r>
              <a:rPr lang="en-US" sz="4000" dirty="0">
                <a:solidFill>
                  <a:schemeClr val="tx2"/>
                </a:solidFill>
              </a:rPr>
              <a:t>Questions </a:t>
            </a:r>
          </a:p>
          <a:p>
            <a:pPr algn="ctr"/>
            <a:r>
              <a:rPr lang="en-US" sz="4000" dirty="0">
                <a:solidFill>
                  <a:schemeClr val="tx2"/>
                </a:solidFill>
              </a:rPr>
              <a:t>Landing </a:t>
            </a:r>
          </a:p>
          <a:p>
            <a:pPr algn="ctr"/>
            <a:r>
              <a:rPr lang="en-US" sz="4000" dirty="0">
                <a:solidFill>
                  <a:schemeClr val="tx2"/>
                </a:solidFill>
              </a:rPr>
              <a:t>Spot</a:t>
            </a:r>
          </a:p>
        </p:txBody>
      </p:sp>
    </p:spTree>
    <p:extLst>
      <p:ext uri="{BB962C8B-B14F-4D97-AF65-F5344CB8AC3E}">
        <p14:creationId xmlns:p14="http://schemas.microsoft.com/office/powerpoint/2010/main" val="3382600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27E78-2239-420D-9AD5-9EA1124F07D9}"/>
              </a:ext>
            </a:extLst>
          </p:cNvPr>
          <p:cNvSpPr>
            <a:spLocks noGrp="1"/>
          </p:cNvSpPr>
          <p:nvPr>
            <p:ph type="title"/>
          </p:nvPr>
        </p:nvSpPr>
        <p:spPr/>
        <p:txBody>
          <a:bodyPr/>
          <a:lstStyle/>
          <a:p>
            <a:r>
              <a:rPr lang="fr-BE" dirty="0"/>
              <a:t>Azure Automation Script – Resource Group Export - Challenges</a:t>
            </a:r>
          </a:p>
        </p:txBody>
      </p:sp>
      <p:sp>
        <p:nvSpPr>
          <p:cNvPr id="4" name="Text Placeholder 2">
            <a:extLst>
              <a:ext uri="{FF2B5EF4-FFF2-40B4-BE49-F238E27FC236}">
                <a16:creationId xmlns:a16="http://schemas.microsoft.com/office/drawing/2014/main" id="{CF0632D2-B873-4045-893B-DEF59F9F9136}"/>
              </a:ext>
            </a:extLst>
          </p:cNvPr>
          <p:cNvSpPr>
            <a:spLocks noGrp="1"/>
          </p:cNvSpPr>
          <p:nvPr>
            <p:ph type="body" sz="quarter" idx="10"/>
          </p:nvPr>
        </p:nvSpPr>
        <p:spPr>
          <a:xfrm>
            <a:off x="584200" y="1435100"/>
            <a:ext cx="11018838" cy="3877985"/>
          </a:xfrm>
        </p:spPr>
        <p:txBody>
          <a:bodyPr/>
          <a:lstStyle/>
          <a:p>
            <a:pPr marL="342900" indent="-342900">
              <a:buFont typeface="Wingdings" panose="05000000000000000000" pitchFamily="2" charset="2"/>
              <a:buChar char="§"/>
            </a:pPr>
            <a:r>
              <a:rPr lang="en-US" sz="2000" dirty="0"/>
              <a:t>The value is part of the parameter name. Ex: if you have a web app named “007FFFWebAppDemo” it will generate a parameter called “sites_ 007FFFWebAppDemo _name.”</a:t>
            </a:r>
          </a:p>
          <a:p>
            <a:endParaRPr lang="en-US" sz="2000" dirty="0"/>
          </a:p>
          <a:p>
            <a:pPr marL="342900" indent="-342900">
              <a:buFont typeface="Wingdings" panose="05000000000000000000" pitchFamily="2" charset="2"/>
              <a:buChar char="§"/>
            </a:pPr>
            <a:r>
              <a:rPr lang="en-US" sz="2000" dirty="0"/>
              <a:t>Not all resources can be scripted out in this manner yet. (You’ll see a message at the top of the template pane when this occurs)</a:t>
            </a:r>
          </a:p>
          <a:p>
            <a:endParaRPr lang="en-US" sz="2000" dirty="0"/>
          </a:p>
          <a:p>
            <a:pPr marL="342900" indent="-342900">
              <a:buFont typeface="Wingdings" panose="05000000000000000000" pitchFamily="2" charset="2"/>
              <a:buChar char="§"/>
            </a:pPr>
            <a:r>
              <a:rPr lang="en-US" sz="2000" dirty="0"/>
              <a:t>Default values are overused</a:t>
            </a:r>
          </a:p>
          <a:p>
            <a:endParaRPr lang="en-US" sz="2000" dirty="0"/>
          </a:p>
          <a:p>
            <a:pPr marL="342900" indent="-342900">
              <a:buFont typeface="Wingdings" panose="05000000000000000000" pitchFamily="2" charset="2"/>
              <a:buChar char="§"/>
            </a:pPr>
            <a:r>
              <a:rPr lang="en-US" sz="2000" dirty="0"/>
              <a:t>The admin password (when required) is not parameterized</a:t>
            </a:r>
          </a:p>
          <a:p>
            <a:endParaRPr lang="en-US" sz="2000" dirty="0"/>
          </a:p>
          <a:p>
            <a:pPr marL="342900" indent="-342900">
              <a:buFont typeface="Wingdings" panose="05000000000000000000" pitchFamily="2" charset="2"/>
              <a:buChar char="§"/>
            </a:pPr>
            <a:r>
              <a:rPr lang="en-US" sz="2000" dirty="0"/>
              <a:t>There are a few inaccurate values that come out, which result in deployment failures when reusing the template as-is</a:t>
            </a:r>
            <a:endParaRPr lang="fr-BE" sz="2000" dirty="0"/>
          </a:p>
        </p:txBody>
      </p:sp>
    </p:spTree>
    <p:extLst>
      <p:ext uri="{BB962C8B-B14F-4D97-AF65-F5344CB8AC3E}">
        <p14:creationId xmlns:p14="http://schemas.microsoft.com/office/powerpoint/2010/main" val="405572350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77FC-A9D0-47D3-B74A-4192B859A1E0}"/>
              </a:ext>
            </a:extLst>
          </p:cNvPr>
          <p:cNvSpPr>
            <a:spLocks noGrp="1"/>
          </p:cNvSpPr>
          <p:nvPr>
            <p:ph type="title"/>
          </p:nvPr>
        </p:nvSpPr>
        <p:spPr/>
        <p:txBody>
          <a:bodyPr/>
          <a:lstStyle/>
          <a:p>
            <a:r>
              <a:rPr lang="fr-BE" dirty="0"/>
              <a:t>ARM </a:t>
            </a:r>
            <a:r>
              <a:rPr lang="fr-BE" dirty="0" err="1"/>
              <a:t>Templates</a:t>
            </a:r>
            <a:r>
              <a:rPr lang="fr-BE" dirty="0"/>
              <a:t> flow to </a:t>
            </a:r>
            <a:r>
              <a:rPr lang="fr-BE" dirty="0" err="1"/>
              <a:t>get</a:t>
            </a:r>
            <a:r>
              <a:rPr lang="fr-BE" dirty="0"/>
              <a:t> </a:t>
            </a:r>
            <a:r>
              <a:rPr lang="fr-BE" dirty="0" err="1"/>
              <a:t>kickstarted</a:t>
            </a:r>
            <a:endParaRPr lang="fr-BE" dirty="0"/>
          </a:p>
        </p:txBody>
      </p:sp>
      <p:sp>
        <p:nvSpPr>
          <p:cNvPr id="5" name="Text Placeholder 4">
            <a:extLst>
              <a:ext uri="{FF2B5EF4-FFF2-40B4-BE49-F238E27FC236}">
                <a16:creationId xmlns:a16="http://schemas.microsoft.com/office/drawing/2014/main" id="{18307DD7-D917-48B0-AA96-9753557DC735}"/>
              </a:ext>
            </a:extLst>
          </p:cNvPr>
          <p:cNvSpPr>
            <a:spLocks noGrp="1"/>
          </p:cNvSpPr>
          <p:nvPr>
            <p:ph type="body" sz="quarter" idx="10"/>
          </p:nvPr>
        </p:nvSpPr>
        <p:spPr>
          <a:xfrm>
            <a:off x="268461" y="1751391"/>
            <a:ext cx="11655078" cy="4185761"/>
          </a:xfrm>
        </p:spPr>
        <p:txBody>
          <a:bodyPr/>
          <a:lstStyle/>
          <a:p>
            <a:pPr marL="342900" indent="-342900">
              <a:buFont typeface="Wingdings" panose="05000000000000000000" pitchFamily="2" charset="2"/>
              <a:buChar char="§"/>
            </a:pPr>
            <a:r>
              <a:rPr lang="fr-BE" sz="2000" dirty="0">
                <a:latin typeface="+mn-lt"/>
              </a:rPr>
              <a:t>Use </a:t>
            </a:r>
            <a:r>
              <a:rPr lang="fr-BE" sz="2000" b="1" dirty="0">
                <a:solidFill>
                  <a:schemeClr val="tx2"/>
                </a:solidFill>
                <a:latin typeface="+mn-lt"/>
              </a:rPr>
              <a:t>Visual Studio 2017/2019</a:t>
            </a:r>
            <a:r>
              <a:rPr lang="fr-BE" sz="2000" dirty="0">
                <a:latin typeface="+mn-lt"/>
              </a:rPr>
              <a:t> as </a:t>
            </a:r>
            <a:r>
              <a:rPr lang="fr-BE" sz="2000" dirty="0" err="1">
                <a:latin typeface="+mn-lt"/>
              </a:rPr>
              <a:t>your</a:t>
            </a:r>
            <a:r>
              <a:rPr lang="fr-BE" sz="2000" dirty="0">
                <a:latin typeface="+mn-lt"/>
              </a:rPr>
              <a:t> « </a:t>
            </a:r>
            <a:r>
              <a:rPr lang="fr-BE" sz="2000" dirty="0" err="1">
                <a:latin typeface="+mn-lt"/>
              </a:rPr>
              <a:t>authoring</a:t>
            </a:r>
            <a:r>
              <a:rPr lang="fr-BE" sz="2000" dirty="0">
                <a:latin typeface="+mn-lt"/>
              </a:rPr>
              <a:t> » </a:t>
            </a:r>
            <a:r>
              <a:rPr lang="fr-BE" sz="2000" dirty="0" err="1">
                <a:latin typeface="+mn-lt"/>
              </a:rPr>
              <a:t>environment</a:t>
            </a:r>
            <a:endParaRPr lang="fr-BE" sz="2000" dirty="0">
              <a:latin typeface="+mn-lt"/>
            </a:endParaRPr>
          </a:p>
          <a:p>
            <a:pPr marL="342900" indent="-342900">
              <a:buFont typeface="Wingdings" panose="05000000000000000000" pitchFamily="2" charset="2"/>
              <a:buChar char="§"/>
            </a:pPr>
            <a:r>
              <a:rPr lang="fr-BE" sz="2000" dirty="0">
                <a:latin typeface="+mn-lt"/>
              </a:rPr>
              <a:t>Split out </a:t>
            </a:r>
            <a:r>
              <a:rPr lang="fr-BE" sz="2000" b="1" dirty="0" err="1">
                <a:solidFill>
                  <a:schemeClr val="tx2"/>
                </a:solidFill>
                <a:latin typeface="+mn-lt"/>
              </a:rPr>
              <a:t>parameter</a:t>
            </a:r>
            <a:r>
              <a:rPr lang="fr-BE" sz="2000" dirty="0">
                <a:latin typeface="+mn-lt"/>
              </a:rPr>
              <a:t> file in a </a:t>
            </a:r>
            <a:r>
              <a:rPr lang="fr-BE" sz="2000" dirty="0" err="1">
                <a:latin typeface="+mn-lt"/>
              </a:rPr>
              <a:t>separate</a:t>
            </a:r>
            <a:r>
              <a:rPr lang="fr-BE" sz="2000" dirty="0">
                <a:latin typeface="+mn-lt"/>
              </a:rPr>
              <a:t> </a:t>
            </a:r>
            <a:r>
              <a:rPr lang="fr-BE" sz="2000" dirty="0" err="1">
                <a:latin typeface="+mn-lt"/>
              </a:rPr>
              <a:t>parameters.azuredeploy.json</a:t>
            </a:r>
            <a:endParaRPr lang="fr-BE" sz="2000" dirty="0">
              <a:latin typeface="+mn-lt"/>
            </a:endParaRPr>
          </a:p>
          <a:p>
            <a:pPr marL="342900" indent="-342900">
              <a:buFont typeface="Wingdings" panose="05000000000000000000" pitchFamily="2" charset="2"/>
              <a:buChar char="§"/>
            </a:pPr>
            <a:r>
              <a:rPr lang="fr-BE" sz="2000" b="1" dirty="0">
                <a:solidFill>
                  <a:schemeClr val="tx2"/>
                </a:solidFill>
                <a:latin typeface="+mn-lt"/>
              </a:rPr>
              <a:t>Fine-tune</a:t>
            </a:r>
            <a:r>
              <a:rPr lang="fr-BE" sz="2000" dirty="0">
                <a:latin typeface="+mn-lt"/>
              </a:rPr>
              <a:t> </a:t>
            </a:r>
            <a:r>
              <a:rPr lang="fr-BE" sz="2000" dirty="0" err="1">
                <a:latin typeface="+mn-lt"/>
              </a:rPr>
              <a:t>parameters</a:t>
            </a:r>
            <a:r>
              <a:rPr lang="fr-BE" sz="2000" dirty="0">
                <a:latin typeface="+mn-lt"/>
              </a:rPr>
              <a:t> </a:t>
            </a:r>
            <a:r>
              <a:rPr lang="fr-BE" sz="2000" dirty="0" err="1">
                <a:latin typeface="+mn-lt"/>
              </a:rPr>
              <a:t>according</a:t>
            </a:r>
            <a:r>
              <a:rPr lang="fr-BE" sz="2000" dirty="0">
                <a:latin typeface="+mn-lt"/>
              </a:rPr>
              <a:t> </a:t>
            </a:r>
            <a:r>
              <a:rPr lang="fr-BE" sz="2000" dirty="0" err="1">
                <a:latin typeface="+mn-lt"/>
              </a:rPr>
              <a:t>your</a:t>
            </a:r>
            <a:r>
              <a:rPr lang="fr-BE" sz="2000" dirty="0">
                <a:latin typeface="+mn-lt"/>
              </a:rPr>
              <a:t> </a:t>
            </a:r>
            <a:r>
              <a:rPr lang="fr-BE" sz="2000" dirty="0" err="1">
                <a:latin typeface="+mn-lt"/>
              </a:rPr>
              <a:t>needs</a:t>
            </a:r>
            <a:endParaRPr lang="fr-BE" sz="2000" dirty="0">
              <a:latin typeface="+mn-lt"/>
            </a:endParaRPr>
          </a:p>
          <a:p>
            <a:pPr marL="285750" lvl="1" indent="-285750">
              <a:buFont typeface="Wingdings" panose="05000000000000000000" pitchFamily="2" charset="2"/>
              <a:buChar char="§"/>
            </a:pPr>
            <a:r>
              <a:rPr lang="fr-BE" sz="2000" dirty="0"/>
              <a:t>Matching </a:t>
            </a:r>
            <a:r>
              <a:rPr lang="fr-BE" sz="2000" b="1" spc="-49" dirty="0" err="1">
                <a:solidFill>
                  <a:schemeClr val="tx2"/>
                </a:solidFill>
              </a:rPr>
              <a:t>naming</a:t>
            </a:r>
            <a:r>
              <a:rPr lang="fr-BE" sz="2000" dirty="0"/>
              <a:t> </a:t>
            </a:r>
            <a:r>
              <a:rPr lang="fr-BE" sz="2000" b="1" spc="-49" dirty="0">
                <a:solidFill>
                  <a:schemeClr val="tx2"/>
                </a:solidFill>
              </a:rPr>
              <a:t>conventions</a:t>
            </a:r>
          </a:p>
          <a:p>
            <a:pPr marL="285750" lvl="1" indent="-285750">
              <a:buFont typeface="Wingdings" panose="05000000000000000000" pitchFamily="2" charset="2"/>
              <a:buChar char="§"/>
            </a:pPr>
            <a:r>
              <a:rPr lang="fr-BE" sz="2000" dirty="0" err="1"/>
              <a:t>Add</a:t>
            </a:r>
            <a:r>
              <a:rPr lang="fr-BE" sz="2000" dirty="0"/>
              <a:t> </a:t>
            </a:r>
            <a:r>
              <a:rPr lang="fr-BE" sz="2000" b="1" spc="-49" dirty="0" err="1">
                <a:solidFill>
                  <a:schemeClr val="tx2"/>
                </a:solidFill>
              </a:rPr>
              <a:t>metadata</a:t>
            </a:r>
            <a:r>
              <a:rPr lang="fr-BE" sz="2000" dirty="0"/>
              <a:t> </a:t>
            </a:r>
            <a:r>
              <a:rPr lang="fr-BE" sz="2000" b="1" spc="-49" dirty="0">
                <a:solidFill>
                  <a:schemeClr val="tx2"/>
                </a:solidFill>
              </a:rPr>
              <a:t>description</a:t>
            </a:r>
            <a:r>
              <a:rPr lang="fr-BE" sz="2000" dirty="0"/>
              <a:t> for </a:t>
            </a:r>
            <a:r>
              <a:rPr lang="fr-BE" sz="2000" dirty="0" err="1"/>
              <a:t>each</a:t>
            </a:r>
            <a:r>
              <a:rPr lang="fr-BE" sz="2000" dirty="0"/>
              <a:t> </a:t>
            </a:r>
            <a:r>
              <a:rPr lang="fr-BE" sz="2000" dirty="0" err="1"/>
              <a:t>parameter</a:t>
            </a:r>
            <a:endParaRPr lang="fr-BE" sz="2000" dirty="0"/>
          </a:p>
          <a:p>
            <a:pPr marL="285750" lvl="1" indent="-285750">
              <a:buFont typeface="Wingdings" panose="05000000000000000000" pitchFamily="2" charset="2"/>
              <a:buChar char="§"/>
            </a:pPr>
            <a:r>
              <a:rPr lang="fr-BE" sz="2000" dirty="0" err="1"/>
              <a:t>Add</a:t>
            </a:r>
            <a:r>
              <a:rPr lang="fr-BE" sz="2000" dirty="0"/>
              <a:t> </a:t>
            </a:r>
            <a:r>
              <a:rPr lang="fr-BE" sz="2000" b="1" spc="-49" dirty="0" err="1">
                <a:solidFill>
                  <a:schemeClr val="tx2"/>
                </a:solidFill>
              </a:rPr>
              <a:t>parameters</a:t>
            </a:r>
            <a:r>
              <a:rPr lang="fr-BE" sz="2000" dirty="0"/>
              <a:t> for </a:t>
            </a:r>
            <a:r>
              <a:rPr lang="fr-BE" sz="2000" dirty="0" err="1"/>
              <a:t>anything</a:t>
            </a:r>
            <a:r>
              <a:rPr lang="fr-BE" sz="2000" dirty="0"/>
              <a:t> </a:t>
            </a:r>
            <a:r>
              <a:rPr lang="fr-BE" sz="2000" dirty="0" err="1"/>
              <a:t>that</a:t>
            </a:r>
            <a:r>
              <a:rPr lang="fr-BE" sz="2000" dirty="0"/>
              <a:t> </a:t>
            </a:r>
            <a:r>
              <a:rPr lang="fr-BE" sz="2000" dirty="0" err="1"/>
              <a:t>could</a:t>
            </a:r>
            <a:r>
              <a:rPr lang="fr-BE" sz="2000" dirty="0"/>
              <a:t> </a:t>
            </a:r>
            <a:r>
              <a:rPr lang="fr-BE" sz="2000" dirty="0" err="1"/>
              <a:t>vary</a:t>
            </a:r>
            <a:r>
              <a:rPr lang="fr-BE" sz="2000" dirty="0"/>
              <a:t> </a:t>
            </a:r>
            <a:r>
              <a:rPr lang="fr-BE" sz="2000" dirty="0" err="1"/>
              <a:t>between</a:t>
            </a:r>
            <a:r>
              <a:rPr lang="fr-BE" sz="2000" dirty="0"/>
              <a:t> </a:t>
            </a:r>
            <a:r>
              <a:rPr lang="fr-BE" sz="2000" dirty="0" err="1"/>
              <a:t>environments</a:t>
            </a:r>
            <a:r>
              <a:rPr lang="fr-BE" sz="2000" dirty="0"/>
              <a:t> (dev, test, </a:t>
            </a:r>
            <a:r>
              <a:rPr lang="fr-BE" sz="2000" dirty="0" err="1"/>
              <a:t>customer</a:t>
            </a:r>
            <a:r>
              <a:rPr lang="fr-BE" sz="2000" dirty="0"/>
              <a:t> A, </a:t>
            </a:r>
            <a:r>
              <a:rPr lang="fr-BE" sz="2000" dirty="0" err="1"/>
              <a:t>customer</a:t>
            </a:r>
            <a:r>
              <a:rPr lang="fr-BE" sz="2000" dirty="0"/>
              <a:t> B,…)</a:t>
            </a:r>
          </a:p>
          <a:p>
            <a:pPr marL="285750" lvl="1" indent="-285750">
              <a:buFont typeface="Wingdings" panose="05000000000000000000" pitchFamily="2" charset="2"/>
              <a:buChar char="§"/>
            </a:pPr>
            <a:r>
              <a:rPr lang="fr-BE" sz="2000" b="1" spc="-49" dirty="0">
                <a:solidFill>
                  <a:schemeClr val="tx2"/>
                </a:solidFill>
              </a:rPr>
              <a:t>NEVER</a:t>
            </a:r>
            <a:r>
              <a:rPr lang="fr-BE" sz="2000" dirty="0"/>
              <a:t> store </a:t>
            </a:r>
            <a:r>
              <a:rPr lang="fr-BE" sz="2000" dirty="0" err="1"/>
              <a:t>passwords</a:t>
            </a:r>
            <a:r>
              <a:rPr lang="fr-BE" sz="2000" dirty="0"/>
              <a:t> as </a:t>
            </a:r>
            <a:r>
              <a:rPr lang="fr-BE" sz="2000" dirty="0" err="1"/>
              <a:t>cleartext</a:t>
            </a:r>
            <a:r>
              <a:rPr lang="fr-BE" sz="2000" dirty="0"/>
              <a:t> (</a:t>
            </a:r>
            <a:r>
              <a:rPr lang="fr-BE" sz="2000" dirty="0" err="1"/>
              <a:t>rather</a:t>
            </a:r>
            <a:r>
              <a:rPr lang="fr-BE" sz="2000" dirty="0"/>
              <a:t> </a:t>
            </a:r>
            <a:r>
              <a:rPr lang="fr-BE" sz="2000" dirty="0" err="1"/>
              <a:t>securedstring</a:t>
            </a:r>
            <a:r>
              <a:rPr lang="fr-BE" sz="2000" dirty="0"/>
              <a:t> </a:t>
            </a:r>
            <a:r>
              <a:rPr lang="fr-BE" sz="2000" dirty="0" err="1"/>
              <a:t>with</a:t>
            </a:r>
            <a:r>
              <a:rPr lang="fr-BE" sz="2000" dirty="0"/>
              <a:t> prompt or </a:t>
            </a:r>
            <a:r>
              <a:rPr lang="fr-BE" sz="2000" dirty="0" err="1"/>
              <a:t>integrate</a:t>
            </a:r>
            <a:r>
              <a:rPr lang="fr-BE" sz="2000" dirty="0"/>
              <a:t> </a:t>
            </a:r>
            <a:r>
              <a:rPr lang="fr-BE" sz="2000" dirty="0" err="1"/>
              <a:t>with</a:t>
            </a:r>
            <a:r>
              <a:rPr lang="fr-BE" sz="2000" dirty="0"/>
              <a:t> Azure Key Vault)</a:t>
            </a:r>
          </a:p>
          <a:p>
            <a:pPr marL="342900" indent="-342900">
              <a:buFont typeface="Wingdings" panose="05000000000000000000" pitchFamily="2" charset="2"/>
              <a:buChar char="§"/>
            </a:pPr>
            <a:r>
              <a:rPr lang="fr-BE" sz="2000" dirty="0" err="1">
                <a:latin typeface="+mn-lt"/>
              </a:rPr>
              <a:t>Add</a:t>
            </a:r>
            <a:r>
              <a:rPr lang="fr-BE" sz="2000" dirty="0">
                <a:latin typeface="+mn-lt"/>
              </a:rPr>
              <a:t> </a:t>
            </a:r>
            <a:r>
              <a:rPr lang="fr-BE" sz="2000" b="1" dirty="0">
                <a:solidFill>
                  <a:schemeClr val="tx2"/>
                </a:solidFill>
                <a:latin typeface="+mn-lt"/>
              </a:rPr>
              <a:t>variables</a:t>
            </a:r>
            <a:r>
              <a:rPr lang="fr-BE" sz="2000" dirty="0">
                <a:latin typeface="+mn-lt"/>
              </a:rPr>
              <a:t> </a:t>
            </a:r>
            <a:r>
              <a:rPr lang="fr-BE" sz="2000" dirty="0" err="1">
                <a:latin typeface="+mn-lt"/>
              </a:rPr>
              <a:t>where</a:t>
            </a:r>
            <a:r>
              <a:rPr lang="fr-BE" sz="2000" dirty="0">
                <a:latin typeface="+mn-lt"/>
              </a:rPr>
              <a:t> </a:t>
            </a:r>
            <a:r>
              <a:rPr lang="fr-BE" sz="2000" dirty="0" err="1">
                <a:latin typeface="+mn-lt"/>
              </a:rPr>
              <a:t>they</a:t>
            </a:r>
            <a:r>
              <a:rPr lang="fr-BE" sz="2000" dirty="0">
                <a:latin typeface="+mn-lt"/>
              </a:rPr>
              <a:t> </a:t>
            </a:r>
            <a:r>
              <a:rPr lang="fr-BE" sz="2000" dirty="0" err="1">
                <a:latin typeface="+mn-lt"/>
              </a:rPr>
              <a:t>make</a:t>
            </a:r>
            <a:r>
              <a:rPr lang="fr-BE" sz="2000" dirty="0">
                <a:latin typeface="+mn-lt"/>
              </a:rPr>
              <a:t> </a:t>
            </a:r>
            <a:r>
              <a:rPr lang="fr-BE" sz="2000" dirty="0" err="1">
                <a:latin typeface="+mn-lt"/>
              </a:rPr>
              <a:t>sense</a:t>
            </a:r>
            <a:endParaRPr lang="fr-BE" sz="2000" dirty="0">
              <a:latin typeface="+mn-lt"/>
            </a:endParaRPr>
          </a:p>
          <a:p>
            <a:pPr marL="342900" indent="-342900">
              <a:buFont typeface="Wingdings" panose="05000000000000000000" pitchFamily="2" charset="2"/>
              <a:buChar char="§"/>
            </a:pPr>
            <a:r>
              <a:rPr lang="fr-BE" sz="2000" b="1" dirty="0">
                <a:solidFill>
                  <a:schemeClr val="tx2"/>
                </a:solidFill>
                <a:latin typeface="+mn-lt"/>
              </a:rPr>
              <a:t>Fine-tune</a:t>
            </a:r>
            <a:r>
              <a:rPr lang="fr-BE" sz="2000" dirty="0">
                <a:latin typeface="+mn-lt"/>
              </a:rPr>
              <a:t> the </a:t>
            </a:r>
            <a:r>
              <a:rPr lang="fr-BE" sz="2000" dirty="0" err="1">
                <a:latin typeface="+mn-lt"/>
              </a:rPr>
              <a:t>Resources</a:t>
            </a:r>
            <a:r>
              <a:rPr lang="fr-BE" sz="2000" dirty="0">
                <a:latin typeface="+mn-lt"/>
              </a:rPr>
              <a:t> section</a:t>
            </a:r>
          </a:p>
          <a:p>
            <a:pPr marL="285750" lvl="1" indent="-285750">
              <a:buFont typeface="Wingdings" panose="05000000000000000000" pitchFamily="2" charset="2"/>
              <a:buChar char="§"/>
            </a:pPr>
            <a:r>
              <a:rPr lang="fr-BE" sz="2000" dirty="0"/>
              <a:t>Use </a:t>
            </a:r>
            <a:r>
              <a:rPr lang="fr-BE" sz="2000" b="1" spc="-49" dirty="0">
                <a:solidFill>
                  <a:schemeClr val="tx2"/>
                </a:solidFill>
              </a:rPr>
              <a:t>Resource</a:t>
            </a:r>
            <a:r>
              <a:rPr lang="fr-BE" sz="2000" dirty="0"/>
              <a:t> </a:t>
            </a:r>
            <a:r>
              <a:rPr lang="fr-BE" sz="2000" b="1" spc="-49" dirty="0">
                <a:solidFill>
                  <a:schemeClr val="tx2"/>
                </a:solidFill>
              </a:rPr>
              <a:t>Group</a:t>
            </a:r>
            <a:r>
              <a:rPr lang="fr-BE" sz="2000" dirty="0"/>
              <a:t> </a:t>
            </a:r>
            <a:r>
              <a:rPr lang="fr-BE" sz="2000" dirty="0" err="1"/>
              <a:t>inherited</a:t>
            </a:r>
            <a:r>
              <a:rPr lang="fr-BE" sz="2000" dirty="0"/>
              <a:t> location </a:t>
            </a:r>
          </a:p>
          <a:p>
            <a:pPr marL="285750" lvl="1" indent="-285750">
              <a:buFont typeface="Wingdings" panose="05000000000000000000" pitchFamily="2" charset="2"/>
              <a:buChar char="§"/>
            </a:pPr>
            <a:r>
              <a:rPr lang="fr-BE" sz="2000" dirty="0"/>
              <a:t>Use </a:t>
            </a:r>
            <a:r>
              <a:rPr lang="fr-BE" sz="2000" b="1" spc="-49" dirty="0">
                <a:solidFill>
                  <a:schemeClr val="tx2"/>
                </a:solidFill>
              </a:rPr>
              <a:t>Tags</a:t>
            </a:r>
            <a:r>
              <a:rPr lang="fr-BE" sz="2000" dirty="0"/>
              <a:t> (in relation to Azure </a:t>
            </a:r>
            <a:r>
              <a:rPr lang="fr-BE" sz="2000" dirty="0" err="1"/>
              <a:t>Policies</a:t>
            </a:r>
            <a:r>
              <a:rPr lang="fr-BE" sz="2000" dirty="0"/>
              <a:t>)</a:t>
            </a:r>
          </a:p>
        </p:txBody>
      </p:sp>
    </p:spTree>
    <p:custDataLst>
      <p:tags r:id="rId1"/>
    </p:custDataLst>
    <p:extLst>
      <p:ext uri="{BB962C8B-B14F-4D97-AF65-F5344CB8AC3E}">
        <p14:creationId xmlns:p14="http://schemas.microsoft.com/office/powerpoint/2010/main" val="92464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FF0984AC-5FFD-47BF-A391-D7679DABA052}"/>
              </a:ext>
            </a:extLst>
          </p:cNvPr>
          <p:cNvSpPr>
            <a:spLocks noGrp="1"/>
          </p:cNvSpPr>
          <p:nvPr>
            <p:ph idx="33"/>
          </p:nvPr>
        </p:nvSpPr>
        <p:spPr>
          <a:xfrm>
            <a:off x="6468590" y="4262994"/>
            <a:ext cx="5622897" cy="2250002"/>
          </a:xfrm>
          <a:ln>
            <a:solidFill>
              <a:schemeClr val="tx1"/>
            </a:solidFill>
          </a:ln>
        </p:spPr>
        <p:txBody>
          <a:bodyPr/>
          <a:lstStyle/>
          <a:p>
            <a:pPr algn="r"/>
            <a:r>
              <a:rPr lang="fr-BE" sz="2000" dirty="0">
                <a:hlinkClick r:id="rId2"/>
              </a:rPr>
              <a:t>peter@pdtit.be</a:t>
            </a:r>
            <a:endParaRPr lang="fr-BE" sz="2000" dirty="0"/>
          </a:p>
          <a:p>
            <a:pPr algn="r"/>
            <a:r>
              <a:rPr lang="fr-BE" sz="2000" dirty="0"/>
              <a:t>@</a:t>
            </a:r>
            <a:r>
              <a:rPr lang="fr-BE" sz="2000" dirty="0" err="1"/>
              <a:t>pdtit</a:t>
            </a:r>
            <a:r>
              <a:rPr lang="fr-BE" sz="2000" dirty="0"/>
              <a:t>	@007FFFLearning</a:t>
            </a:r>
          </a:p>
          <a:p>
            <a:pPr algn="r"/>
            <a:r>
              <a:rPr lang="fr-BE" sz="2000" dirty="0">
                <a:hlinkClick r:id="rId3"/>
              </a:rPr>
              <a:t>http://www.facebook.com/pdtit</a:t>
            </a:r>
            <a:endParaRPr lang="fr-BE" sz="2000" dirty="0"/>
          </a:p>
          <a:p>
            <a:pPr algn="r"/>
            <a:r>
              <a:rPr lang="fr-BE" sz="2000" dirty="0">
                <a:hlinkClick r:id="rId4"/>
              </a:rPr>
              <a:t>http://www.linkedin.com/in/pdtit</a:t>
            </a:r>
            <a:r>
              <a:rPr lang="fr-BE" sz="2000" dirty="0"/>
              <a:t> </a:t>
            </a:r>
          </a:p>
        </p:txBody>
      </p:sp>
      <p:sp>
        <p:nvSpPr>
          <p:cNvPr id="6" name="Title 5">
            <a:extLst>
              <a:ext uri="{FF2B5EF4-FFF2-40B4-BE49-F238E27FC236}">
                <a16:creationId xmlns:a16="http://schemas.microsoft.com/office/drawing/2014/main" id="{0E5B2340-4EA3-47E3-A78C-E8367BCAAD52}"/>
              </a:ext>
            </a:extLst>
          </p:cNvPr>
          <p:cNvSpPr>
            <a:spLocks noGrp="1"/>
          </p:cNvSpPr>
          <p:nvPr>
            <p:ph type="title"/>
          </p:nvPr>
        </p:nvSpPr>
        <p:spPr/>
        <p:txBody>
          <a:bodyPr>
            <a:noAutofit/>
          </a:bodyPr>
          <a:lstStyle/>
          <a:p>
            <a:r>
              <a:rPr lang="fr-BE" sz="2750" dirty="0"/>
              <a:t>About Me…</a:t>
            </a:r>
          </a:p>
        </p:txBody>
      </p:sp>
      <p:pic>
        <p:nvPicPr>
          <p:cNvPr id="3" name="Picture Placeholder 2" descr="A person wearing glasses and looking at the camera&#10;&#10;Description generated with very high confidence">
            <a:extLst>
              <a:ext uri="{FF2B5EF4-FFF2-40B4-BE49-F238E27FC236}">
                <a16:creationId xmlns:a16="http://schemas.microsoft.com/office/drawing/2014/main" id="{34ACBE10-1167-41A2-9607-B9650CBED465}"/>
              </a:ext>
            </a:extLst>
          </p:cNvPr>
          <p:cNvPicPr>
            <a:picLocks noGrp="1" noChangeAspect="1"/>
          </p:cNvPicPr>
          <p:nvPr>
            <p:ph type="pic" sz="quarter" idx="31"/>
          </p:nvPr>
        </p:nvPicPr>
        <p:blipFill>
          <a:blip r:embed="rId5">
            <a:extLst>
              <a:ext uri="{28A0092B-C50C-407E-A947-70E740481C1C}">
                <a14:useLocalDpi xmlns:a14="http://schemas.microsoft.com/office/drawing/2010/main" val="0"/>
              </a:ext>
            </a:extLst>
          </a:blip>
          <a:srcRect l="16553" r="16553"/>
          <a:stretch>
            <a:fillRect/>
          </a:stretch>
        </p:blipFill>
        <p:spPr>
          <a:xfrm>
            <a:off x="9646310" y="314848"/>
            <a:ext cx="2280159" cy="2280159"/>
          </a:xfrm>
        </p:spPr>
      </p:pic>
      <p:sp>
        <p:nvSpPr>
          <p:cNvPr id="7" name="Content Placeholder 6">
            <a:extLst>
              <a:ext uri="{FF2B5EF4-FFF2-40B4-BE49-F238E27FC236}">
                <a16:creationId xmlns:a16="http://schemas.microsoft.com/office/drawing/2014/main" id="{CE4381E6-2D1E-4297-B3D2-A4F1A8488ADC}"/>
              </a:ext>
            </a:extLst>
          </p:cNvPr>
          <p:cNvSpPr>
            <a:spLocks noGrp="1"/>
          </p:cNvSpPr>
          <p:nvPr>
            <p:ph idx="1"/>
          </p:nvPr>
        </p:nvSpPr>
        <p:spPr>
          <a:xfrm>
            <a:off x="457200" y="1551348"/>
            <a:ext cx="6442874" cy="4914900"/>
          </a:xfrm>
        </p:spPr>
        <p:txBody>
          <a:bodyPr/>
          <a:lstStyle/>
          <a:p>
            <a:r>
              <a:rPr lang="fr-BE" dirty="0">
                <a:solidFill>
                  <a:schemeClr val="tx2"/>
                </a:solidFill>
              </a:rPr>
              <a:t>Peter De Tender – MCT, Azure MVP</a:t>
            </a:r>
          </a:p>
          <a:p>
            <a:pPr marL="285750" indent="-285750">
              <a:buBlip>
                <a:blip r:embed="rId6">
                  <a:extLst>
                    <a:ext uri="{837473B0-CC2E-450A-ABE3-18F120FF3D39}">
                      <a1611:picAttrSrcUrl xmlns:a1611="http://schemas.microsoft.com/office/drawing/2016/11/main" r:id="rId7"/>
                    </a:ext>
                  </a:extLst>
                </a:blip>
              </a:buBlip>
            </a:pPr>
            <a:r>
              <a:rPr lang="fr-BE" sz="1800" dirty="0"/>
              <a:t>  CEO and Lead </a:t>
            </a:r>
            <a:r>
              <a:rPr lang="fr-BE" sz="1800" dirty="0" err="1"/>
              <a:t>Technical</a:t>
            </a:r>
            <a:r>
              <a:rPr lang="fr-BE" sz="1800" dirty="0"/>
              <a:t> Trainer of </a:t>
            </a:r>
            <a:r>
              <a:rPr lang="fr-BE" sz="1800" dirty="0">
                <a:solidFill>
                  <a:schemeClr val="tx2"/>
                </a:solidFill>
              </a:rPr>
              <a:t>007FFFLearning.com</a:t>
            </a:r>
            <a:r>
              <a:rPr lang="fr-BE" sz="1800" dirty="0"/>
              <a:t>, +20 </a:t>
            </a:r>
            <a:r>
              <a:rPr lang="fr-BE" sz="1800" dirty="0" err="1"/>
              <a:t>years</a:t>
            </a:r>
            <a:r>
              <a:rPr lang="fr-BE" sz="1800" dirty="0"/>
              <a:t> IT </a:t>
            </a:r>
            <a:r>
              <a:rPr lang="fr-BE" sz="1800" dirty="0" err="1"/>
              <a:t>experience</a:t>
            </a:r>
            <a:r>
              <a:rPr lang="fr-BE" sz="1800" dirty="0"/>
              <a:t>, </a:t>
            </a:r>
            <a:r>
              <a:rPr lang="fr-BE" sz="1800" dirty="0" err="1"/>
              <a:t>mainly</a:t>
            </a:r>
            <a:r>
              <a:rPr lang="fr-BE" sz="1800" dirty="0"/>
              <a:t> datacenters and Microsoft Infrastructure background</a:t>
            </a:r>
          </a:p>
          <a:p>
            <a:endParaRPr lang="fr-BE" sz="1800" dirty="0"/>
          </a:p>
          <a:p>
            <a:pPr marL="285750" indent="-285750">
              <a:buBlip>
                <a:blip r:embed="rId6">
                  <a:extLst>
                    <a:ext uri="{837473B0-CC2E-450A-ABE3-18F120FF3D39}">
                      <a1611:picAttrSrcUrl xmlns:a1611="http://schemas.microsoft.com/office/drawing/2016/11/main" r:id="rId7"/>
                    </a:ext>
                  </a:extLst>
                </a:blip>
              </a:buBlip>
            </a:pPr>
            <a:r>
              <a:rPr lang="fr-BE" sz="1800" dirty="0"/>
              <a:t>  Full-time in Azure </a:t>
            </a:r>
            <a:r>
              <a:rPr lang="fr-BE" sz="1800" dirty="0" err="1"/>
              <a:t>since</a:t>
            </a:r>
            <a:r>
              <a:rPr lang="fr-BE" sz="1800" dirty="0"/>
              <a:t> 2013 (Readiness &amp; Architect)</a:t>
            </a:r>
          </a:p>
          <a:p>
            <a:endParaRPr lang="fr-BE" sz="1800" dirty="0"/>
          </a:p>
          <a:p>
            <a:pPr marL="285750" indent="-285750">
              <a:buBlip>
                <a:blip r:embed="rId6">
                  <a:extLst>
                    <a:ext uri="{837473B0-CC2E-450A-ABE3-18F120FF3D39}">
                      <a1611:picAttrSrcUrl xmlns:a1611="http://schemas.microsoft.com/office/drawing/2016/11/main" r:id="rId7"/>
                    </a:ext>
                  </a:extLst>
                </a:blip>
              </a:buBlip>
            </a:pPr>
            <a:r>
              <a:rPr lang="fr-BE" sz="1800" dirty="0"/>
              <a:t>  Azure Advisor, Azure </a:t>
            </a:r>
            <a:r>
              <a:rPr lang="fr-BE" sz="1800" dirty="0" err="1"/>
              <a:t>Certified</a:t>
            </a:r>
            <a:r>
              <a:rPr lang="fr-BE" sz="1800" dirty="0"/>
              <a:t> Architect </a:t>
            </a:r>
          </a:p>
          <a:p>
            <a:endParaRPr lang="fr-BE" sz="1800" dirty="0"/>
          </a:p>
          <a:p>
            <a:pPr marL="285750" indent="-285750">
              <a:buBlip>
                <a:blip r:embed="rId6">
                  <a:extLst>
                    <a:ext uri="{837473B0-CC2E-450A-ABE3-18F120FF3D39}">
                      <a1611:picAttrSrcUrl xmlns:a1611="http://schemas.microsoft.com/office/drawing/2016/11/main" r:id="rId7"/>
                    </a:ext>
                  </a:extLst>
                </a:blip>
              </a:buBlip>
            </a:pPr>
            <a:r>
              <a:rPr lang="fr-BE" sz="1800" dirty="0"/>
              <a:t>  </a:t>
            </a:r>
            <a:r>
              <a:rPr lang="fr-BE" sz="1800" dirty="0" err="1"/>
              <a:t>Technical</a:t>
            </a:r>
            <a:r>
              <a:rPr lang="fr-BE" sz="1800" dirty="0"/>
              <a:t> Writer, Book </a:t>
            </a:r>
            <a:r>
              <a:rPr lang="fr-BE" sz="1800" dirty="0" err="1"/>
              <a:t>author</a:t>
            </a:r>
            <a:r>
              <a:rPr lang="fr-BE" sz="1800" dirty="0"/>
              <a:t>, </a:t>
            </a:r>
            <a:r>
              <a:rPr lang="fr-BE" sz="1800" dirty="0" err="1"/>
              <a:t>Courseware</a:t>
            </a:r>
            <a:r>
              <a:rPr lang="fr-BE" sz="1800" dirty="0"/>
              <a:t> Creator</a:t>
            </a:r>
          </a:p>
          <a:p>
            <a:endParaRPr lang="fr-BE" sz="1800" dirty="0"/>
          </a:p>
          <a:p>
            <a:pPr marL="285750" indent="-285750">
              <a:buBlip>
                <a:blip r:embed="rId6">
                  <a:extLst>
                    <a:ext uri="{837473B0-CC2E-450A-ABE3-18F120FF3D39}">
                      <a1611:picAttrSrcUrl xmlns:a1611="http://schemas.microsoft.com/office/drawing/2016/11/main" r:id="rId7"/>
                    </a:ext>
                  </a:extLst>
                </a:blip>
              </a:buBlip>
            </a:pPr>
            <a:r>
              <a:rPr lang="fr-BE" sz="1800" dirty="0"/>
              <a:t>  Living in Belgium, but traveling </a:t>
            </a:r>
            <a:r>
              <a:rPr lang="fr-BE" sz="1800" dirty="0" err="1"/>
              <a:t>worldwide</a:t>
            </a:r>
            <a:r>
              <a:rPr lang="fr-BE" sz="1800" dirty="0"/>
              <a:t> </a:t>
            </a:r>
            <a:br>
              <a:rPr lang="fr-BE" sz="1800" dirty="0"/>
            </a:br>
            <a:r>
              <a:rPr lang="fr-BE" sz="1800" dirty="0"/>
              <a:t>90% of </a:t>
            </a:r>
            <a:r>
              <a:rPr lang="fr-BE" sz="1800" dirty="0" err="1"/>
              <a:t>my</a:t>
            </a:r>
            <a:r>
              <a:rPr lang="fr-BE" sz="1800" dirty="0"/>
              <a:t> time, </a:t>
            </a:r>
            <a:r>
              <a:rPr lang="fr-BE" sz="1800" dirty="0" err="1"/>
              <a:t>helping</a:t>
            </a:r>
            <a:r>
              <a:rPr lang="fr-BE" sz="1800" dirty="0"/>
              <a:t> </a:t>
            </a:r>
            <a:r>
              <a:rPr lang="fr-BE" sz="1800" dirty="0" err="1"/>
              <a:t>larger</a:t>
            </a:r>
            <a:r>
              <a:rPr lang="fr-BE" sz="1800" dirty="0"/>
              <a:t> Microsoft </a:t>
            </a:r>
            <a:r>
              <a:rPr lang="fr-BE" sz="1800" dirty="0" err="1"/>
              <a:t>Partners</a:t>
            </a:r>
            <a:r>
              <a:rPr lang="fr-BE" sz="1800" dirty="0"/>
              <a:t>,</a:t>
            </a:r>
            <a:br>
              <a:rPr lang="fr-BE" sz="1800" dirty="0"/>
            </a:br>
            <a:r>
              <a:rPr lang="fr-BE" sz="1800" dirty="0" err="1"/>
              <a:t>customers</a:t>
            </a:r>
            <a:r>
              <a:rPr lang="fr-BE" sz="1800" dirty="0"/>
              <a:t> and Microsoft </a:t>
            </a:r>
            <a:r>
              <a:rPr lang="fr-BE" sz="1800" dirty="0" err="1"/>
              <a:t>FTEs</a:t>
            </a:r>
            <a:r>
              <a:rPr lang="fr-BE" sz="1800" dirty="0"/>
              <a:t> in </a:t>
            </a:r>
            <a:r>
              <a:rPr lang="fr-BE" sz="1800" dirty="0" err="1"/>
              <a:t>learning</a:t>
            </a:r>
            <a:r>
              <a:rPr lang="fr-BE" sz="1800" dirty="0"/>
              <a:t> about and </a:t>
            </a:r>
            <a:r>
              <a:rPr lang="fr-BE" sz="1800" dirty="0" err="1"/>
              <a:t>using</a:t>
            </a:r>
            <a:r>
              <a:rPr lang="fr-BE" sz="1800" dirty="0"/>
              <a:t> Azure, by </a:t>
            </a:r>
            <a:r>
              <a:rPr lang="fr-BE" sz="1800" dirty="0" err="1"/>
              <a:t>providing</a:t>
            </a:r>
            <a:r>
              <a:rPr lang="fr-BE" sz="1800" dirty="0"/>
              <a:t> workshops </a:t>
            </a:r>
            <a:r>
              <a:rPr lang="fr-BE" sz="1800" dirty="0" err="1"/>
              <a:t>with</a:t>
            </a:r>
            <a:r>
              <a:rPr lang="fr-BE" sz="1800" dirty="0"/>
              <a:t> passion</a:t>
            </a:r>
          </a:p>
        </p:txBody>
      </p:sp>
    </p:spTree>
    <p:extLst>
      <p:ext uri="{BB962C8B-B14F-4D97-AF65-F5344CB8AC3E}">
        <p14:creationId xmlns:p14="http://schemas.microsoft.com/office/powerpoint/2010/main" val="378464813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A42C8-E3C0-4D40-898A-5D09166A9033}"/>
              </a:ext>
            </a:extLst>
          </p:cNvPr>
          <p:cNvSpPr>
            <a:spLocks noGrp="1"/>
          </p:cNvSpPr>
          <p:nvPr>
            <p:ph type="title"/>
          </p:nvPr>
        </p:nvSpPr>
        <p:spPr/>
        <p:txBody>
          <a:bodyPr/>
          <a:lstStyle/>
          <a:p>
            <a:r>
              <a:rPr lang="fr-BE" dirty="0"/>
              <a:t>ARM </a:t>
            </a:r>
            <a:r>
              <a:rPr lang="fr-BE" dirty="0" err="1"/>
              <a:t>Templates</a:t>
            </a:r>
            <a:r>
              <a:rPr lang="fr-BE" dirty="0"/>
              <a:t> – GitHub </a:t>
            </a:r>
            <a:r>
              <a:rPr lang="fr-BE" dirty="0" err="1"/>
              <a:t>Quickstart</a:t>
            </a:r>
            <a:r>
              <a:rPr lang="fr-BE" dirty="0"/>
              <a:t> </a:t>
            </a:r>
            <a:r>
              <a:rPr lang="fr-BE" dirty="0" err="1"/>
              <a:t>Templates</a:t>
            </a:r>
            <a:endParaRPr lang="fr-BE" dirty="0"/>
          </a:p>
        </p:txBody>
      </p:sp>
      <p:sp>
        <p:nvSpPr>
          <p:cNvPr id="3" name="Text Placeholder 2">
            <a:extLst>
              <a:ext uri="{FF2B5EF4-FFF2-40B4-BE49-F238E27FC236}">
                <a16:creationId xmlns:a16="http://schemas.microsoft.com/office/drawing/2014/main" id="{B17EB584-F697-4385-9859-F1ED737422FF}"/>
              </a:ext>
            </a:extLst>
          </p:cNvPr>
          <p:cNvSpPr>
            <a:spLocks noGrp="1"/>
          </p:cNvSpPr>
          <p:nvPr>
            <p:ph type="body" sz="quarter" idx="10"/>
          </p:nvPr>
        </p:nvSpPr>
        <p:spPr>
          <a:xfrm>
            <a:off x="269303" y="1187644"/>
            <a:ext cx="11655078" cy="546753"/>
          </a:xfrm>
        </p:spPr>
        <p:txBody>
          <a:bodyPr/>
          <a:lstStyle/>
          <a:p>
            <a:r>
              <a:rPr lang="fr-BE" dirty="0">
                <a:hlinkClick r:id="rId3"/>
              </a:rPr>
              <a:t>http://www.github.com/Azure/Quickstart-Templates</a:t>
            </a:r>
            <a:r>
              <a:rPr lang="fr-BE" dirty="0"/>
              <a:t> </a:t>
            </a:r>
          </a:p>
        </p:txBody>
      </p:sp>
      <p:pic>
        <p:nvPicPr>
          <p:cNvPr id="4" name="Picture 3">
            <a:extLst>
              <a:ext uri="{FF2B5EF4-FFF2-40B4-BE49-F238E27FC236}">
                <a16:creationId xmlns:a16="http://schemas.microsoft.com/office/drawing/2014/main" id="{66933B3E-9787-41F9-8A9F-C1C443BABA0E}"/>
              </a:ext>
            </a:extLst>
          </p:cNvPr>
          <p:cNvPicPr>
            <a:picLocks noChangeAspect="1"/>
          </p:cNvPicPr>
          <p:nvPr/>
        </p:nvPicPr>
        <p:blipFill>
          <a:blip r:embed="rId4"/>
          <a:stretch>
            <a:fillRect/>
          </a:stretch>
        </p:blipFill>
        <p:spPr>
          <a:xfrm>
            <a:off x="2291540" y="1861873"/>
            <a:ext cx="7608919" cy="4577045"/>
          </a:xfrm>
          <a:prstGeom prst="rect">
            <a:avLst/>
          </a:prstGeom>
          <a:ln>
            <a:solidFill>
              <a:schemeClr val="tx1"/>
            </a:solidFill>
          </a:ln>
        </p:spPr>
      </p:pic>
    </p:spTree>
    <p:custDataLst>
      <p:tags r:id="rId1"/>
    </p:custDataLst>
    <p:extLst>
      <p:ext uri="{BB962C8B-B14F-4D97-AF65-F5344CB8AC3E}">
        <p14:creationId xmlns:p14="http://schemas.microsoft.com/office/powerpoint/2010/main" val="140560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307777"/>
          </a:xfrm>
        </p:spPr>
        <p:txBody>
          <a:bodyPr/>
          <a:lstStyle/>
          <a:p>
            <a:r>
              <a:rPr lang="en-US" dirty="0"/>
              <a:t>Azure QuickStart Templates</a:t>
            </a:r>
          </a:p>
        </p:txBody>
      </p:sp>
    </p:spTree>
    <p:extLst>
      <p:ext uri="{BB962C8B-B14F-4D97-AF65-F5344CB8AC3E}">
        <p14:creationId xmlns:p14="http://schemas.microsoft.com/office/powerpoint/2010/main" val="286796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E19CD-AF3F-4337-9C16-FF8B020DCAB9}"/>
              </a:ext>
            </a:extLst>
          </p:cNvPr>
          <p:cNvSpPr>
            <a:spLocks noGrp="1"/>
          </p:cNvSpPr>
          <p:nvPr>
            <p:ph type="title"/>
          </p:nvPr>
        </p:nvSpPr>
        <p:spPr/>
        <p:txBody>
          <a:bodyPr>
            <a:normAutofit/>
          </a:bodyPr>
          <a:lstStyle/>
          <a:p>
            <a:r>
              <a:rPr lang="fr-BE" sz="2750" dirty="0" err="1"/>
              <a:t>Create</a:t>
            </a:r>
            <a:r>
              <a:rPr lang="fr-BE" sz="2750" dirty="0"/>
              <a:t> an ARM Project in VS2017 / VS2019</a:t>
            </a:r>
          </a:p>
        </p:txBody>
      </p:sp>
      <p:sp>
        <p:nvSpPr>
          <p:cNvPr id="3" name="Text Placeholder 2">
            <a:extLst>
              <a:ext uri="{FF2B5EF4-FFF2-40B4-BE49-F238E27FC236}">
                <a16:creationId xmlns:a16="http://schemas.microsoft.com/office/drawing/2014/main" id="{AC50CA3F-5992-487A-93F4-F47E921BB377}"/>
              </a:ext>
            </a:extLst>
          </p:cNvPr>
          <p:cNvSpPr>
            <a:spLocks noGrp="1"/>
          </p:cNvSpPr>
          <p:nvPr>
            <p:ph type="subTitle" idx="27"/>
          </p:nvPr>
        </p:nvSpPr>
        <p:spPr>
          <a:xfrm>
            <a:off x="457200" y="2825081"/>
            <a:ext cx="3823090" cy="685800"/>
          </a:xfrm>
        </p:spPr>
        <p:txBody>
          <a:bodyPr/>
          <a:lstStyle/>
          <a:p>
            <a:pPr marL="0" indent="0">
              <a:buNone/>
            </a:pPr>
            <a:r>
              <a:rPr lang="fr-BE" sz="1600" b="1" dirty="0">
                <a:solidFill>
                  <a:schemeClr val="tx2"/>
                </a:solidFill>
              </a:rPr>
              <a:t>If </a:t>
            </a:r>
            <a:r>
              <a:rPr lang="fr-BE" sz="1600" b="1" dirty="0" err="1">
                <a:solidFill>
                  <a:schemeClr val="tx2"/>
                </a:solidFill>
              </a:rPr>
              <a:t>you</a:t>
            </a:r>
            <a:r>
              <a:rPr lang="fr-BE" sz="1600" b="1" dirty="0">
                <a:solidFill>
                  <a:schemeClr val="tx2"/>
                </a:solidFill>
              </a:rPr>
              <a:t> </a:t>
            </a:r>
            <a:r>
              <a:rPr lang="fr-BE" sz="1600" b="1" dirty="0" err="1">
                <a:solidFill>
                  <a:schemeClr val="tx2"/>
                </a:solidFill>
              </a:rPr>
              <a:t>don’t</a:t>
            </a:r>
            <a:r>
              <a:rPr lang="fr-BE" sz="1600" b="1" dirty="0">
                <a:solidFill>
                  <a:schemeClr val="tx2"/>
                </a:solidFill>
              </a:rPr>
              <a:t> </a:t>
            </a:r>
            <a:r>
              <a:rPr lang="fr-BE" sz="1600" b="1" dirty="0" err="1">
                <a:solidFill>
                  <a:schemeClr val="tx2"/>
                </a:solidFill>
              </a:rPr>
              <a:t>see</a:t>
            </a:r>
            <a:r>
              <a:rPr lang="fr-BE" sz="1600" b="1" dirty="0">
                <a:solidFill>
                  <a:schemeClr val="tx2"/>
                </a:solidFill>
              </a:rPr>
              <a:t> </a:t>
            </a:r>
            <a:r>
              <a:rPr lang="fr-BE" sz="1600" b="1" dirty="0" err="1">
                <a:solidFill>
                  <a:schemeClr val="tx2"/>
                </a:solidFill>
              </a:rPr>
              <a:t>this</a:t>
            </a:r>
            <a:r>
              <a:rPr lang="fr-BE" sz="1600" b="1" dirty="0">
                <a:solidFill>
                  <a:schemeClr val="tx2"/>
                </a:solidFill>
              </a:rPr>
              <a:t> option, </a:t>
            </a:r>
            <a:r>
              <a:rPr lang="fr-BE" sz="1600" b="1" dirty="0" err="1">
                <a:solidFill>
                  <a:schemeClr val="tx2"/>
                </a:solidFill>
              </a:rPr>
              <a:t>it</a:t>
            </a:r>
            <a:r>
              <a:rPr lang="fr-BE" sz="1600" b="1" dirty="0">
                <a:solidFill>
                  <a:schemeClr val="tx2"/>
                </a:solidFill>
              </a:rPr>
              <a:t> </a:t>
            </a:r>
            <a:r>
              <a:rPr lang="fr-BE" sz="1600" b="1" dirty="0" err="1">
                <a:solidFill>
                  <a:schemeClr val="tx2"/>
                </a:solidFill>
              </a:rPr>
              <a:t>means</a:t>
            </a:r>
            <a:r>
              <a:rPr lang="fr-BE" sz="1600" b="1" dirty="0">
                <a:solidFill>
                  <a:schemeClr val="tx2"/>
                </a:solidFill>
              </a:rPr>
              <a:t> the Azure SDK has not been </a:t>
            </a:r>
            <a:r>
              <a:rPr lang="fr-BE" sz="1600" b="1" dirty="0" err="1">
                <a:solidFill>
                  <a:schemeClr val="tx2"/>
                </a:solidFill>
              </a:rPr>
              <a:t>installed</a:t>
            </a:r>
            <a:r>
              <a:rPr lang="fr-BE" sz="1600" b="1" dirty="0">
                <a:solidFill>
                  <a:schemeClr val="tx2"/>
                </a:solidFill>
              </a:rPr>
              <a:t> </a:t>
            </a:r>
            <a:r>
              <a:rPr lang="fr-BE" sz="1600" b="1" dirty="0" err="1">
                <a:solidFill>
                  <a:schemeClr val="tx2"/>
                </a:solidFill>
              </a:rPr>
              <a:t>yet</a:t>
            </a:r>
            <a:endParaRPr lang="fr-BE" sz="1600" b="1" dirty="0">
              <a:solidFill>
                <a:schemeClr val="tx2"/>
              </a:solidFill>
            </a:endParaRPr>
          </a:p>
        </p:txBody>
      </p:sp>
      <p:pic>
        <p:nvPicPr>
          <p:cNvPr id="5" name="Picture 4" descr="A screenshot of a social media post&#10;&#10;Description generated with very high confidence">
            <a:extLst>
              <a:ext uri="{FF2B5EF4-FFF2-40B4-BE49-F238E27FC236}">
                <a16:creationId xmlns:a16="http://schemas.microsoft.com/office/drawing/2014/main" id="{CF3E6324-CA2C-428B-8133-F830A46B8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199" y="1252643"/>
            <a:ext cx="7340600" cy="5078561"/>
          </a:xfrm>
          <a:prstGeom prst="rect">
            <a:avLst/>
          </a:prstGeom>
          <a:ln>
            <a:solidFill>
              <a:schemeClr val="tx1"/>
            </a:solidFill>
          </a:ln>
        </p:spPr>
      </p:pic>
    </p:spTree>
    <p:custDataLst>
      <p:tags r:id="rId1"/>
    </p:custDataLst>
    <p:extLst>
      <p:ext uri="{BB962C8B-B14F-4D97-AF65-F5344CB8AC3E}">
        <p14:creationId xmlns:p14="http://schemas.microsoft.com/office/powerpoint/2010/main" val="2656319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DE1F2-DFDF-4B5E-8359-2B03A8A91C72}"/>
              </a:ext>
            </a:extLst>
          </p:cNvPr>
          <p:cNvSpPr>
            <a:spLocks noGrp="1"/>
          </p:cNvSpPr>
          <p:nvPr>
            <p:ph type="title"/>
          </p:nvPr>
        </p:nvSpPr>
        <p:spPr/>
        <p:txBody>
          <a:bodyPr>
            <a:normAutofit/>
          </a:bodyPr>
          <a:lstStyle/>
          <a:p>
            <a:r>
              <a:rPr lang="fr-BE" sz="2750" dirty="0" err="1"/>
              <a:t>Create</a:t>
            </a:r>
            <a:r>
              <a:rPr lang="fr-BE" sz="2750" dirty="0"/>
              <a:t> an ARM Project in VS2017</a:t>
            </a:r>
          </a:p>
        </p:txBody>
      </p:sp>
      <p:pic>
        <p:nvPicPr>
          <p:cNvPr id="5" name="Picture 4" descr="A screenshot of a cell phone&#10;&#10;Description generated with very high confidence">
            <a:extLst>
              <a:ext uri="{FF2B5EF4-FFF2-40B4-BE49-F238E27FC236}">
                <a16:creationId xmlns:a16="http://schemas.microsoft.com/office/drawing/2014/main" id="{92FA8E3D-7A5C-4F04-8126-762FDC7C8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04" y="1621236"/>
            <a:ext cx="6505970" cy="4924243"/>
          </a:xfrm>
          <a:prstGeom prst="rect">
            <a:avLst/>
          </a:prstGeom>
          <a:ln>
            <a:solidFill>
              <a:schemeClr val="tx1"/>
            </a:solidFill>
          </a:ln>
        </p:spPr>
      </p:pic>
      <p:sp>
        <p:nvSpPr>
          <p:cNvPr id="6" name="Rectangle 5">
            <a:extLst>
              <a:ext uri="{FF2B5EF4-FFF2-40B4-BE49-F238E27FC236}">
                <a16:creationId xmlns:a16="http://schemas.microsoft.com/office/drawing/2014/main" id="{AA0DBC4C-36CC-4EF4-B834-7A651D1BD225}"/>
              </a:ext>
            </a:extLst>
          </p:cNvPr>
          <p:cNvSpPr/>
          <p:nvPr/>
        </p:nvSpPr>
        <p:spPr>
          <a:xfrm>
            <a:off x="787245" y="3105834"/>
            <a:ext cx="3723047" cy="923330"/>
          </a:xfrm>
          <a:prstGeom prst="rect">
            <a:avLst/>
          </a:prstGeom>
        </p:spPr>
        <p:txBody>
          <a:bodyPr wrap="square">
            <a:spAutoFit/>
          </a:bodyPr>
          <a:lstStyle/>
          <a:p>
            <a:r>
              <a:rPr lang="fr-BE" b="1" dirty="0">
                <a:solidFill>
                  <a:schemeClr val="tx2"/>
                </a:solidFill>
              </a:rPr>
              <a:t>Start from a Blank Template or use </a:t>
            </a:r>
            <a:r>
              <a:rPr lang="fr-BE" b="1" dirty="0" err="1">
                <a:solidFill>
                  <a:schemeClr val="tx2"/>
                </a:solidFill>
              </a:rPr>
              <a:t>any</a:t>
            </a:r>
            <a:r>
              <a:rPr lang="fr-BE" b="1" dirty="0">
                <a:solidFill>
                  <a:schemeClr val="tx2"/>
                </a:solidFill>
              </a:rPr>
              <a:t> of the GitHub </a:t>
            </a:r>
            <a:r>
              <a:rPr lang="fr-BE" b="1" dirty="0" err="1">
                <a:solidFill>
                  <a:schemeClr val="tx2"/>
                </a:solidFill>
              </a:rPr>
              <a:t>QuickStart</a:t>
            </a:r>
            <a:r>
              <a:rPr lang="fr-BE" b="1" dirty="0">
                <a:solidFill>
                  <a:schemeClr val="tx2"/>
                </a:solidFill>
              </a:rPr>
              <a:t>  </a:t>
            </a:r>
            <a:r>
              <a:rPr lang="fr-BE" b="1" dirty="0" err="1">
                <a:solidFill>
                  <a:schemeClr val="tx2"/>
                </a:solidFill>
              </a:rPr>
              <a:t>Templates</a:t>
            </a:r>
            <a:endParaRPr lang="fr-BE" b="1" dirty="0">
              <a:solidFill>
                <a:schemeClr val="tx2"/>
              </a:solidFill>
            </a:endParaRPr>
          </a:p>
        </p:txBody>
      </p:sp>
    </p:spTree>
    <p:custDataLst>
      <p:tags r:id="rId1"/>
    </p:custDataLst>
    <p:extLst>
      <p:ext uri="{BB962C8B-B14F-4D97-AF65-F5344CB8AC3E}">
        <p14:creationId xmlns:p14="http://schemas.microsoft.com/office/powerpoint/2010/main" val="566467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307777"/>
          </a:xfrm>
        </p:spPr>
        <p:txBody>
          <a:bodyPr/>
          <a:lstStyle/>
          <a:p>
            <a:r>
              <a:rPr lang="en-US" dirty="0"/>
              <a:t>Authoring ARM Templates using Visual Studio 2019</a:t>
            </a:r>
          </a:p>
        </p:txBody>
      </p:sp>
    </p:spTree>
    <p:extLst>
      <p:ext uri="{BB962C8B-B14F-4D97-AF65-F5344CB8AC3E}">
        <p14:creationId xmlns:p14="http://schemas.microsoft.com/office/powerpoint/2010/main" val="71579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E9965-9E0A-4624-B27A-3AFA776AE475}"/>
              </a:ext>
            </a:extLst>
          </p:cNvPr>
          <p:cNvSpPr>
            <a:spLocks noGrp="1"/>
          </p:cNvSpPr>
          <p:nvPr>
            <p:ph type="title"/>
          </p:nvPr>
        </p:nvSpPr>
        <p:spPr/>
        <p:txBody>
          <a:bodyPr>
            <a:noAutofit/>
          </a:bodyPr>
          <a:lstStyle/>
          <a:p>
            <a:r>
              <a:rPr lang="fr-BE" sz="2750" dirty="0"/>
              <a:t>Running a </a:t>
            </a:r>
            <a:r>
              <a:rPr lang="fr-BE" sz="2750" dirty="0" err="1"/>
              <a:t>template</a:t>
            </a:r>
            <a:r>
              <a:rPr lang="fr-BE" sz="2750" dirty="0"/>
              <a:t> </a:t>
            </a:r>
            <a:r>
              <a:rPr lang="fr-BE" sz="2750" dirty="0" err="1"/>
              <a:t>deployment</a:t>
            </a:r>
            <a:r>
              <a:rPr lang="fr-BE" sz="2750" dirty="0"/>
              <a:t> from the Azure Portal</a:t>
            </a:r>
          </a:p>
        </p:txBody>
      </p:sp>
      <p:sp>
        <p:nvSpPr>
          <p:cNvPr id="3" name="Text Placeholder 2">
            <a:extLst>
              <a:ext uri="{FF2B5EF4-FFF2-40B4-BE49-F238E27FC236}">
                <a16:creationId xmlns:a16="http://schemas.microsoft.com/office/drawing/2014/main" id="{1A3B99D7-4CF2-4FD0-A928-90CABA499964}"/>
              </a:ext>
            </a:extLst>
          </p:cNvPr>
          <p:cNvSpPr>
            <a:spLocks noGrp="1"/>
          </p:cNvSpPr>
          <p:nvPr>
            <p:ph type="subTitle" idx="27"/>
          </p:nvPr>
        </p:nvSpPr>
        <p:spPr>
          <a:xfrm>
            <a:off x="457199" y="2409136"/>
            <a:ext cx="3647327" cy="800219"/>
          </a:xfrm>
        </p:spPr>
        <p:txBody>
          <a:bodyPr/>
          <a:lstStyle/>
          <a:p>
            <a:pPr marL="0" indent="0">
              <a:buNone/>
            </a:pPr>
            <a:r>
              <a:rPr lang="fr-BE" sz="2000" dirty="0" err="1">
                <a:solidFill>
                  <a:schemeClr val="tx2"/>
                </a:solidFill>
              </a:rPr>
              <a:t>Add</a:t>
            </a:r>
            <a:r>
              <a:rPr lang="fr-BE" sz="2000" dirty="0">
                <a:solidFill>
                  <a:schemeClr val="tx2"/>
                </a:solidFill>
              </a:rPr>
              <a:t> Resource </a:t>
            </a:r>
            <a:br>
              <a:rPr lang="fr-BE" sz="2000" dirty="0">
                <a:solidFill>
                  <a:schemeClr val="tx2"/>
                </a:solidFill>
              </a:rPr>
            </a:br>
            <a:r>
              <a:rPr lang="fr-BE" sz="2000" dirty="0">
                <a:solidFill>
                  <a:schemeClr val="tx2"/>
                </a:solidFill>
              </a:rPr>
              <a:t>/ Template </a:t>
            </a:r>
            <a:r>
              <a:rPr lang="fr-BE" sz="2000" dirty="0" err="1">
                <a:solidFill>
                  <a:schemeClr val="tx2"/>
                </a:solidFill>
              </a:rPr>
              <a:t>Deployment</a:t>
            </a:r>
            <a:endParaRPr lang="fr-BE" sz="2000" dirty="0">
              <a:solidFill>
                <a:schemeClr val="tx2"/>
              </a:solidFill>
            </a:endParaRPr>
          </a:p>
        </p:txBody>
      </p:sp>
      <p:pic>
        <p:nvPicPr>
          <p:cNvPr id="5" name="Picture 4" descr="A screenshot of a social media post&#10;&#10;Description generated with very high confidence">
            <a:extLst>
              <a:ext uri="{FF2B5EF4-FFF2-40B4-BE49-F238E27FC236}">
                <a16:creationId xmlns:a16="http://schemas.microsoft.com/office/drawing/2014/main" id="{8118F81D-9B2B-49B6-B063-CA5D069A6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097" y="1534055"/>
            <a:ext cx="7294599" cy="4613158"/>
          </a:xfrm>
          <a:prstGeom prst="rect">
            <a:avLst/>
          </a:prstGeom>
          <a:ln>
            <a:solidFill>
              <a:schemeClr val="tx1"/>
            </a:solidFill>
          </a:ln>
        </p:spPr>
      </p:pic>
    </p:spTree>
    <p:custDataLst>
      <p:tags r:id="rId1"/>
    </p:custDataLst>
    <p:extLst>
      <p:ext uri="{BB962C8B-B14F-4D97-AF65-F5344CB8AC3E}">
        <p14:creationId xmlns:p14="http://schemas.microsoft.com/office/powerpoint/2010/main" val="1911344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77D57-E689-473E-941C-64123A7052EF}"/>
              </a:ext>
            </a:extLst>
          </p:cNvPr>
          <p:cNvSpPr>
            <a:spLocks noGrp="1"/>
          </p:cNvSpPr>
          <p:nvPr>
            <p:ph type="title"/>
          </p:nvPr>
        </p:nvSpPr>
        <p:spPr/>
        <p:txBody>
          <a:bodyPr>
            <a:normAutofit/>
          </a:bodyPr>
          <a:lstStyle/>
          <a:p>
            <a:r>
              <a:rPr lang="fr-BE" sz="2750" dirty="0"/>
              <a:t>Running a </a:t>
            </a:r>
            <a:r>
              <a:rPr lang="fr-BE" sz="2750" dirty="0" err="1"/>
              <a:t>template</a:t>
            </a:r>
            <a:r>
              <a:rPr lang="fr-BE" sz="2750" dirty="0"/>
              <a:t> </a:t>
            </a:r>
            <a:r>
              <a:rPr lang="fr-BE" sz="2750" dirty="0" err="1"/>
              <a:t>deployment</a:t>
            </a:r>
            <a:r>
              <a:rPr lang="fr-BE" sz="2750" dirty="0"/>
              <a:t> </a:t>
            </a:r>
            <a:r>
              <a:rPr lang="fr-BE" sz="2750" dirty="0" err="1"/>
              <a:t>from</a:t>
            </a:r>
            <a:r>
              <a:rPr lang="fr-BE" sz="2750" dirty="0"/>
              <a:t> VS2017/VS2019</a:t>
            </a:r>
          </a:p>
        </p:txBody>
      </p:sp>
      <p:pic>
        <p:nvPicPr>
          <p:cNvPr id="8" name="Picture 7">
            <a:extLst>
              <a:ext uri="{FF2B5EF4-FFF2-40B4-BE49-F238E27FC236}">
                <a16:creationId xmlns:a16="http://schemas.microsoft.com/office/drawing/2014/main" id="{427262F2-BB61-488D-BA45-58D2671B16E6}"/>
              </a:ext>
            </a:extLst>
          </p:cNvPr>
          <p:cNvPicPr>
            <a:picLocks noChangeAspect="1"/>
          </p:cNvPicPr>
          <p:nvPr/>
        </p:nvPicPr>
        <p:blipFill>
          <a:blip r:embed="rId3"/>
          <a:stretch>
            <a:fillRect/>
          </a:stretch>
        </p:blipFill>
        <p:spPr>
          <a:xfrm>
            <a:off x="1100486" y="2328372"/>
            <a:ext cx="4414870" cy="2100278"/>
          </a:xfrm>
          <a:prstGeom prst="rect">
            <a:avLst/>
          </a:prstGeom>
          <a:ln>
            <a:solidFill>
              <a:schemeClr val="tx1"/>
            </a:solidFill>
          </a:ln>
        </p:spPr>
      </p:pic>
      <p:pic>
        <p:nvPicPr>
          <p:cNvPr id="10" name="Picture 9">
            <a:extLst>
              <a:ext uri="{FF2B5EF4-FFF2-40B4-BE49-F238E27FC236}">
                <a16:creationId xmlns:a16="http://schemas.microsoft.com/office/drawing/2014/main" id="{AD2AE1F1-3E69-4D20-830F-D3D037831EE7}"/>
              </a:ext>
            </a:extLst>
          </p:cNvPr>
          <p:cNvPicPr>
            <a:picLocks noChangeAspect="1"/>
          </p:cNvPicPr>
          <p:nvPr/>
        </p:nvPicPr>
        <p:blipFill>
          <a:blip r:embed="rId4"/>
          <a:stretch>
            <a:fillRect/>
          </a:stretch>
        </p:blipFill>
        <p:spPr>
          <a:xfrm>
            <a:off x="6588857" y="1435879"/>
            <a:ext cx="4657759" cy="3986242"/>
          </a:xfrm>
          <a:prstGeom prst="rect">
            <a:avLst/>
          </a:prstGeom>
          <a:ln>
            <a:solidFill>
              <a:schemeClr val="tx1"/>
            </a:solidFill>
          </a:ln>
        </p:spPr>
      </p:pic>
    </p:spTree>
    <p:custDataLst>
      <p:tags r:id="rId1"/>
    </p:custDataLst>
    <p:extLst>
      <p:ext uri="{BB962C8B-B14F-4D97-AF65-F5344CB8AC3E}">
        <p14:creationId xmlns:p14="http://schemas.microsoft.com/office/powerpoint/2010/main" val="1599571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F76B6-0560-427D-8789-9A23F71A235D}"/>
              </a:ext>
            </a:extLst>
          </p:cNvPr>
          <p:cNvSpPr>
            <a:spLocks noGrp="1"/>
          </p:cNvSpPr>
          <p:nvPr>
            <p:ph type="title"/>
          </p:nvPr>
        </p:nvSpPr>
        <p:spPr/>
        <p:txBody>
          <a:bodyPr>
            <a:normAutofit/>
          </a:bodyPr>
          <a:lstStyle/>
          <a:p>
            <a:r>
              <a:rPr lang="fr-BE" sz="2750" dirty="0"/>
              <a:t>Monitoring ARM </a:t>
            </a:r>
            <a:r>
              <a:rPr lang="fr-BE" sz="2750" dirty="0" err="1"/>
              <a:t>template</a:t>
            </a:r>
            <a:r>
              <a:rPr lang="fr-BE" sz="2750" dirty="0"/>
              <a:t> </a:t>
            </a:r>
            <a:r>
              <a:rPr lang="fr-BE" sz="2750" dirty="0" err="1"/>
              <a:t>deployment</a:t>
            </a:r>
            <a:r>
              <a:rPr lang="fr-BE" sz="2750" dirty="0"/>
              <a:t> </a:t>
            </a:r>
            <a:r>
              <a:rPr lang="fr-BE" sz="2750" dirty="0" err="1"/>
              <a:t>status</a:t>
            </a:r>
            <a:endParaRPr lang="fr-BE" sz="2750" dirty="0"/>
          </a:p>
        </p:txBody>
      </p:sp>
      <p:sp>
        <p:nvSpPr>
          <p:cNvPr id="3" name="Text Placeholder 2">
            <a:extLst>
              <a:ext uri="{FF2B5EF4-FFF2-40B4-BE49-F238E27FC236}">
                <a16:creationId xmlns:a16="http://schemas.microsoft.com/office/drawing/2014/main" id="{DC3596EA-E9C9-4497-9DA0-57F0A9216A17}"/>
              </a:ext>
            </a:extLst>
          </p:cNvPr>
          <p:cNvSpPr>
            <a:spLocks noGrp="1"/>
          </p:cNvSpPr>
          <p:nvPr>
            <p:ph type="body" sz="quarter" idx="10"/>
          </p:nvPr>
        </p:nvSpPr>
        <p:spPr>
          <a:xfrm>
            <a:off x="269303" y="1187644"/>
            <a:ext cx="5128346" cy="546753"/>
          </a:xfrm>
        </p:spPr>
        <p:txBody>
          <a:bodyPr/>
          <a:lstStyle/>
          <a:p>
            <a:pPr marL="0" indent="0" algn="ctr">
              <a:buNone/>
            </a:pPr>
            <a:r>
              <a:rPr lang="fr-BE" b="1" dirty="0">
                <a:solidFill>
                  <a:srgbClr val="0093FF"/>
                </a:solidFill>
              </a:rPr>
              <a:t>Azure Portal</a:t>
            </a:r>
          </a:p>
        </p:txBody>
      </p:sp>
      <p:pic>
        <p:nvPicPr>
          <p:cNvPr id="5" name="Picture 4" descr="A screenshot of a computer&#10;&#10;Description generated with very high confidence">
            <a:extLst>
              <a:ext uri="{FF2B5EF4-FFF2-40B4-BE49-F238E27FC236}">
                <a16:creationId xmlns:a16="http://schemas.microsoft.com/office/drawing/2014/main" id="{A07FBC3B-6195-43FA-B741-9A87B7228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19" y="2456636"/>
            <a:ext cx="5130030" cy="3462020"/>
          </a:xfrm>
          <a:prstGeom prst="rect">
            <a:avLst/>
          </a:prstGeom>
          <a:ln>
            <a:solidFill>
              <a:schemeClr val="tx1"/>
            </a:solidFill>
          </a:ln>
        </p:spPr>
      </p:pic>
      <p:pic>
        <p:nvPicPr>
          <p:cNvPr id="7" name="Picture 6" descr="A screenshot of a social media post&#10;&#10;Description generated with very high confidence">
            <a:extLst>
              <a:ext uri="{FF2B5EF4-FFF2-40B4-BE49-F238E27FC236}">
                <a16:creationId xmlns:a16="http://schemas.microsoft.com/office/drawing/2014/main" id="{67C34EC5-D0F7-4EAB-BBCC-7C2210CCC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0" y="2456636"/>
            <a:ext cx="6192520" cy="2615744"/>
          </a:xfrm>
          <a:prstGeom prst="rect">
            <a:avLst/>
          </a:prstGeom>
          <a:ln>
            <a:solidFill>
              <a:schemeClr val="tx1"/>
            </a:solidFill>
          </a:ln>
        </p:spPr>
      </p:pic>
      <p:sp>
        <p:nvSpPr>
          <p:cNvPr id="8" name="Text Placeholder 2">
            <a:extLst>
              <a:ext uri="{FF2B5EF4-FFF2-40B4-BE49-F238E27FC236}">
                <a16:creationId xmlns:a16="http://schemas.microsoft.com/office/drawing/2014/main" id="{0C80B2C8-57D3-4361-956E-59A2B11826E1}"/>
              </a:ext>
            </a:extLst>
          </p:cNvPr>
          <p:cNvSpPr txBox="1">
            <a:spLocks/>
          </p:cNvSpPr>
          <p:nvPr/>
        </p:nvSpPr>
        <p:spPr>
          <a:xfrm>
            <a:off x="6374087" y="1187644"/>
            <a:ext cx="5128346" cy="572464"/>
          </a:xfrm>
          <a:prstGeom prst="rect">
            <a:avLst/>
          </a:prstGeom>
        </p:spPr>
        <p:txBody>
          <a:bodyPr vert="horz" wrap="square" lIns="146304" tIns="91440" rIns="146304" bIns="91440" rtlCol="0">
            <a:spAutoFit/>
          </a:bodyPr>
          <a:lstStyle>
            <a:lvl1pPr marL="219685"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1pPr>
            <a:lvl2pPr marL="43936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59054"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7873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98423"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465003"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2"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9pPr>
          </a:lstStyle>
          <a:p>
            <a:pPr marL="0" marR="0" lvl="0" indent="0" algn="ctr" defTabSz="896365"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fr-BE" b="1" dirty="0">
                <a:solidFill>
                  <a:srgbClr val="0093FF"/>
                </a:solidFill>
                <a:cs typeface="Segoe UI Semibold" charset="0"/>
              </a:rPr>
              <a:t>Visual Studio Output</a:t>
            </a:r>
          </a:p>
        </p:txBody>
      </p:sp>
    </p:spTree>
    <p:custDataLst>
      <p:tags r:id="rId1"/>
    </p:custDataLst>
    <p:extLst>
      <p:ext uri="{BB962C8B-B14F-4D97-AF65-F5344CB8AC3E}">
        <p14:creationId xmlns:p14="http://schemas.microsoft.com/office/powerpoint/2010/main" val="222190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307777"/>
          </a:xfrm>
        </p:spPr>
        <p:txBody>
          <a:bodyPr/>
          <a:lstStyle/>
          <a:p>
            <a:r>
              <a:rPr lang="en-US" dirty="0"/>
              <a:t>Monitoring ARM Template Deployment</a:t>
            </a:r>
          </a:p>
        </p:txBody>
      </p:sp>
    </p:spTree>
    <p:extLst>
      <p:ext uri="{BB962C8B-B14F-4D97-AF65-F5344CB8AC3E}">
        <p14:creationId xmlns:p14="http://schemas.microsoft.com/office/powerpoint/2010/main" val="46730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B480-2659-4985-8BE9-BAA75D5214DD}"/>
              </a:ext>
            </a:extLst>
          </p:cNvPr>
          <p:cNvSpPr>
            <a:spLocks noGrp="1"/>
          </p:cNvSpPr>
          <p:nvPr>
            <p:ph type="title"/>
          </p:nvPr>
        </p:nvSpPr>
        <p:spPr>
          <a:xfrm>
            <a:off x="585216" y="2537210"/>
            <a:ext cx="9144000" cy="997196"/>
          </a:xfrm>
        </p:spPr>
        <p:txBody>
          <a:bodyPr/>
          <a:lstStyle/>
          <a:p>
            <a:r>
              <a:rPr lang="en-US" dirty="0"/>
              <a:t>VM Lift &amp; Shift Migration using Azure Migrate</a:t>
            </a:r>
          </a:p>
        </p:txBody>
      </p:sp>
    </p:spTree>
    <p:extLst>
      <p:ext uri="{BB962C8B-B14F-4D97-AF65-F5344CB8AC3E}">
        <p14:creationId xmlns:p14="http://schemas.microsoft.com/office/powerpoint/2010/main" val="340814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0270B5-22F4-450B-B9B1-1993F852EB3A}"/>
              </a:ext>
            </a:extLst>
          </p:cNvPr>
          <p:cNvSpPr>
            <a:spLocks noGrp="1"/>
          </p:cNvSpPr>
          <p:nvPr>
            <p:ph type="title"/>
          </p:nvPr>
        </p:nvSpPr>
        <p:spPr/>
        <p:txBody>
          <a:bodyPr/>
          <a:lstStyle/>
          <a:p>
            <a:r>
              <a:rPr lang="fr-BE" dirty="0"/>
              <a:t>Workshop </a:t>
            </a:r>
            <a:r>
              <a:rPr lang="fr-BE" dirty="0" err="1"/>
              <a:t>delivery</a:t>
            </a:r>
            <a:endParaRPr lang="fr-BE" dirty="0"/>
          </a:p>
        </p:txBody>
      </p:sp>
      <p:sp>
        <p:nvSpPr>
          <p:cNvPr id="7" name="Content Placeholder 6">
            <a:extLst>
              <a:ext uri="{FF2B5EF4-FFF2-40B4-BE49-F238E27FC236}">
                <a16:creationId xmlns:a16="http://schemas.microsoft.com/office/drawing/2014/main" id="{017A06BC-5AAA-4743-8DA2-F038871A3F4D}"/>
              </a:ext>
            </a:extLst>
          </p:cNvPr>
          <p:cNvSpPr>
            <a:spLocks noGrp="1"/>
          </p:cNvSpPr>
          <p:nvPr>
            <p:ph type="body" sz="quarter" idx="10"/>
          </p:nvPr>
        </p:nvSpPr>
        <p:spPr>
          <a:xfrm>
            <a:off x="584200" y="1435497"/>
            <a:ext cx="11018520" cy="4167616"/>
          </a:xfrm>
        </p:spPr>
        <p:txBody>
          <a:bodyPr/>
          <a:lstStyle/>
          <a:p>
            <a:r>
              <a:rPr lang="fr-BE" dirty="0">
                <a:solidFill>
                  <a:srgbClr val="00B0F0"/>
                </a:solidFill>
              </a:rPr>
              <a:t>For the </a:t>
            </a:r>
            <a:r>
              <a:rPr lang="fr-BE" dirty="0" err="1">
                <a:solidFill>
                  <a:srgbClr val="00B0F0"/>
                </a:solidFill>
              </a:rPr>
              <a:t>technical</a:t>
            </a:r>
            <a:r>
              <a:rPr lang="fr-BE" dirty="0">
                <a:solidFill>
                  <a:srgbClr val="00B0F0"/>
                </a:solidFill>
              </a:rPr>
              <a:t> </a:t>
            </a:r>
            <a:r>
              <a:rPr lang="fr-BE" dirty="0" err="1">
                <a:solidFill>
                  <a:srgbClr val="00B0F0"/>
                </a:solidFill>
              </a:rPr>
              <a:t>trainers</a:t>
            </a:r>
            <a:r>
              <a:rPr lang="fr-BE" dirty="0">
                <a:solidFill>
                  <a:srgbClr val="00B0F0"/>
                </a:solidFill>
              </a:rPr>
              <a:t>:</a:t>
            </a:r>
          </a:p>
          <a:p>
            <a:endParaRPr lang="fr-BE" dirty="0">
              <a:solidFill>
                <a:srgbClr val="00B0F0"/>
              </a:solidFill>
            </a:endParaRPr>
          </a:p>
          <a:p>
            <a:pPr marL="342900" indent="-342900">
              <a:buFontTx/>
              <a:buChar char="-"/>
            </a:pPr>
            <a:r>
              <a:rPr lang="fr-BE" dirty="0" err="1"/>
              <a:t>Each</a:t>
            </a:r>
            <a:r>
              <a:rPr lang="fr-BE" dirty="0"/>
              <a:t> Module </a:t>
            </a:r>
            <a:r>
              <a:rPr lang="fr-BE" dirty="0" err="1"/>
              <a:t>could</a:t>
            </a:r>
            <a:r>
              <a:rPr lang="fr-BE" dirty="0"/>
              <a:t> </a:t>
            </a:r>
            <a:r>
              <a:rPr lang="fr-BE" dirty="0" err="1"/>
              <a:t>be</a:t>
            </a:r>
            <a:r>
              <a:rPr lang="fr-BE" dirty="0"/>
              <a:t> </a:t>
            </a:r>
            <a:r>
              <a:rPr lang="fr-BE" dirty="0" err="1"/>
              <a:t>presented</a:t>
            </a:r>
            <a:r>
              <a:rPr lang="fr-BE" dirty="0"/>
              <a:t> as a </a:t>
            </a:r>
            <a:r>
              <a:rPr lang="fr-BE" dirty="0" err="1"/>
              <a:t>stand-alone</a:t>
            </a:r>
            <a:r>
              <a:rPr lang="fr-BE" dirty="0"/>
              <a:t> module, </a:t>
            </a:r>
            <a:r>
              <a:rPr lang="fr-BE" dirty="0" err="1"/>
              <a:t>although</a:t>
            </a:r>
            <a:r>
              <a:rPr lang="fr-BE" dirty="0"/>
              <a:t> the full </a:t>
            </a:r>
            <a:r>
              <a:rPr lang="fr-BE" dirty="0" err="1"/>
              <a:t>potential</a:t>
            </a:r>
            <a:r>
              <a:rPr lang="fr-BE" dirty="0"/>
              <a:t> </a:t>
            </a:r>
            <a:r>
              <a:rPr lang="fr-BE" dirty="0" err="1"/>
              <a:t>comes</a:t>
            </a:r>
            <a:r>
              <a:rPr lang="fr-BE" dirty="0"/>
              <a:t> from </a:t>
            </a:r>
            <a:r>
              <a:rPr lang="fr-BE" dirty="0" err="1"/>
              <a:t>delivering</a:t>
            </a:r>
            <a:r>
              <a:rPr lang="fr-BE" dirty="0"/>
              <a:t> all modules</a:t>
            </a:r>
          </a:p>
          <a:p>
            <a:pPr marL="342900" indent="-342900">
              <a:buFontTx/>
              <a:buChar char="-"/>
            </a:pPr>
            <a:r>
              <a:rPr lang="fr-BE" dirty="0"/>
              <a:t>HOL are </a:t>
            </a:r>
            <a:r>
              <a:rPr lang="fr-BE" dirty="0" err="1"/>
              <a:t>somehow</a:t>
            </a:r>
            <a:r>
              <a:rPr lang="fr-BE" dirty="0"/>
              <a:t> </a:t>
            </a:r>
            <a:r>
              <a:rPr lang="fr-BE" dirty="0" err="1"/>
              <a:t>depending</a:t>
            </a:r>
            <a:r>
              <a:rPr lang="fr-BE" dirty="0"/>
              <a:t> on </a:t>
            </a:r>
            <a:r>
              <a:rPr lang="fr-BE" dirty="0" err="1"/>
              <a:t>each</a:t>
            </a:r>
            <a:r>
              <a:rPr lang="fr-BE" dirty="0"/>
              <a:t> </a:t>
            </a:r>
            <a:r>
              <a:rPr lang="fr-BE" dirty="0" err="1"/>
              <a:t>other</a:t>
            </a:r>
            <a:r>
              <a:rPr lang="fr-BE" dirty="0"/>
              <a:t>, </a:t>
            </a:r>
            <a:r>
              <a:rPr lang="fr-BE" dirty="0" err="1"/>
              <a:t>starting</a:t>
            </a:r>
            <a:r>
              <a:rPr lang="fr-BE" dirty="0"/>
              <a:t> from the IAC-</a:t>
            </a:r>
            <a:r>
              <a:rPr lang="fr-BE" dirty="0" err="1"/>
              <a:t>lab</a:t>
            </a:r>
            <a:r>
              <a:rPr lang="fr-BE" dirty="0"/>
              <a:t>, </a:t>
            </a:r>
            <a:r>
              <a:rPr lang="fr-BE" dirty="0" err="1"/>
              <a:t>where</a:t>
            </a:r>
            <a:r>
              <a:rPr lang="fr-BE" dirty="0"/>
              <a:t> </a:t>
            </a:r>
            <a:r>
              <a:rPr lang="fr-BE" dirty="0" err="1"/>
              <a:t>students</a:t>
            </a:r>
            <a:r>
              <a:rPr lang="fr-BE" dirty="0"/>
              <a:t> deploy the VM-</a:t>
            </a:r>
            <a:r>
              <a:rPr lang="fr-BE" dirty="0" err="1"/>
              <a:t>based</a:t>
            </a:r>
            <a:r>
              <a:rPr lang="fr-BE" dirty="0"/>
              <a:t> source </a:t>
            </a:r>
            <a:r>
              <a:rPr lang="fr-BE" dirty="0" err="1"/>
              <a:t>environment</a:t>
            </a:r>
            <a:r>
              <a:rPr lang="fr-BE" dirty="0"/>
              <a:t>, </a:t>
            </a:r>
            <a:r>
              <a:rPr lang="fr-BE" dirty="0" err="1"/>
              <a:t>moving</a:t>
            </a:r>
            <a:r>
              <a:rPr lang="fr-BE" dirty="0"/>
              <a:t> to </a:t>
            </a:r>
            <a:r>
              <a:rPr lang="fr-BE" dirty="0" err="1"/>
              <a:t>WebApps</a:t>
            </a:r>
            <a:r>
              <a:rPr lang="fr-BE" dirty="0"/>
              <a:t>, SQL PaaS, Docker, Azure Container </a:t>
            </a:r>
            <a:r>
              <a:rPr lang="fr-BE" dirty="0" err="1"/>
              <a:t>Registry</a:t>
            </a:r>
            <a:r>
              <a:rPr lang="fr-BE" dirty="0"/>
              <a:t>, running Azure Container Instance, and </a:t>
            </a:r>
            <a:r>
              <a:rPr lang="fr-BE" dirty="0" err="1"/>
              <a:t>ultimately</a:t>
            </a:r>
            <a:r>
              <a:rPr lang="fr-BE" dirty="0"/>
              <a:t> Azure Container Services </a:t>
            </a:r>
            <a:r>
              <a:rPr lang="fr-BE" dirty="0" err="1"/>
              <a:t>with</a:t>
            </a:r>
            <a:r>
              <a:rPr lang="fr-BE" dirty="0"/>
              <a:t> </a:t>
            </a:r>
            <a:r>
              <a:rPr lang="fr-BE" dirty="0" err="1"/>
              <a:t>Kubernetes</a:t>
            </a:r>
            <a:r>
              <a:rPr lang="fr-BE" dirty="0"/>
              <a:t>. (</a:t>
            </a:r>
            <a:r>
              <a:rPr lang="fr-BE" dirty="0" err="1"/>
              <a:t>only</a:t>
            </a:r>
            <a:r>
              <a:rPr lang="fr-BE" dirty="0"/>
              <a:t> </a:t>
            </a:r>
            <a:r>
              <a:rPr lang="fr-BE" dirty="0" err="1"/>
              <a:t>labs</a:t>
            </a:r>
            <a:r>
              <a:rPr lang="fr-BE" dirty="0"/>
              <a:t> </a:t>
            </a:r>
            <a:r>
              <a:rPr lang="fr-BE" dirty="0" err="1"/>
              <a:t>that</a:t>
            </a:r>
            <a:r>
              <a:rPr lang="fr-BE" dirty="0"/>
              <a:t> </a:t>
            </a:r>
            <a:r>
              <a:rPr lang="fr-BE" dirty="0" err="1"/>
              <a:t>could</a:t>
            </a:r>
            <a:r>
              <a:rPr lang="fr-BE" dirty="0"/>
              <a:t> </a:t>
            </a:r>
            <a:r>
              <a:rPr lang="fr-BE" dirty="0" err="1"/>
              <a:t>be</a:t>
            </a:r>
            <a:r>
              <a:rPr lang="fr-BE" dirty="0"/>
              <a:t> </a:t>
            </a:r>
            <a:r>
              <a:rPr lang="fr-BE" dirty="0" err="1"/>
              <a:t>skipped</a:t>
            </a:r>
            <a:r>
              <a:rPr lang="fr-BE" dirty="0"/>
              <a:t> are </a:t>
            </a:r>
            <a:r>
              <a:rPr lang="fr-BE" dirty="0" err="1"/>
              <a:t>WebApps</a:t>
            </a:r>
            <a:r>
              <a:rPr lang="fr-BE" dirty="0"/>
              <a:t> and AKS)</a:t>
            </a:r>
          </a:p>
          <a:p>
            <a:pPr marL="342900" indent="-342900">
              <a:buFontTx/>
              <a:buChar char="-"/>
            </a:pPr>
            <a:r>
              <a:rPr lang="fr-BE" dirty="0"/>
              <a:t>The HOL solution </a:t>
            </a:r>
            <a:r>
              <a:rPr lang="fr-BE" dirty="0" err="1"/>
              <a:t>is</a:t>
            </a:r>
            <a:r>
              <a:rPr lang="fr-BE" dirty="0"/>
              <a:t> </a:t>
            </a:r>
            <a:r>
              <a:rPr lang="fr-BE" dirty="0" err="1"/>
              <a:t>based</a:t>
            </a:r>
            <a:r>
              <a:rPr lang="fr-BE" dirty="0"/>
              <a:t> on a ASP.NET </a:t>
            </a:r>
            <a:r>
              <a:rPr lang="fr-BE" dirty="0" err="1"/>
              <a:t>Core</a:t>
            </a:r>
            <a:r>
              <a:rPr lang="fr-BE" dirty="0"/>
              <a:t> app « </a:t>
            </a:r>
            <a:r>
              <a:rPr lang="fr-BE" dirty="0" err="1"/>
              <a:t>SimplCommerce</a:t>
            </a:r>
            <a:r>
              <a:rPr lang="fr-BE" dirty="0"/>
              <a:t> » (Open Source), </a:t>
            </a:r>
            <a:r>
              <a:rPr lang="fr-BE" dirty="0" err="1"/>
              <a:t>using</a:t>
            </a:r>
            <a:r>
              <a:rPr lang="fr-BE" dirty="0"/>
              <a:t> SQL </a:t>
            </a:r>
            <a:r>
              <a:rPr lang="fr-BE" dirty="0" err="1"/>
              <a:t>Database</a:t>
            </a:r>
            <a:endParaRPr lang="fr-BE" dirty="0"/>
          </a:p>
        </p:txBody>
      </p:sp>
    </p:spTree>
    <p:extLst>
      <p:ext uri="{BB962C8B-B14F-4D97-AF65-F5344CB8AC3E}">
        <p14:creationId xmlns:p14="http://schemas.microsoft.com/office/powerpoint/2010/main" val="3046237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028AE-9C97-4E69-8253-5B796ABF1DC3}"/>
              </a:ext>
            </a:extLst>
          </p:cNvPr>
          <p:cNvSpPr>
            <a:spLocks noGrp="1"/>
          </p:cNvSpPr>
          <p:nvPr>
            <p:ph type="title"/>
          </p:nvPr>
        </p:nvSpPr>
        <p:spPr/>
        <p:txBody>
          <a:bodyPr/>
          <a:lstStyle/>
          <a:p>
            <a:r>
              <a:rPr lang="en-US" dirty="0"/>
              <a:t>Azure Migration Experience: Unified and Extensible</a:t>
            </a:r>
          </a:p>
        </p:txBody>
      </p:sp>
      <p:sp>
        <p:nvSpPr>
          <p:cNvPr id="3" name="TextBox 2">
            <a:extLst>
              <a:ext uri="{FF2B5EF4-FFF2-40B4-BE49-F238E27FC236}">
                <a16:creationId xmlns:a16="http://schemas.microsoft.com/office/drawing/2014/main" id="{899415F7-627E-4540-B265-2D62A7AB3300}"/>
              </a:ext>
            </a:extLst>
          </p:cNvPr>
          <p:cNvSpPr txBox="1"/>
          <p:nvPr/>
        </p:nvSpPr>
        <p:spPr>
          <a:xfrm>
            <a:off x="1103011" y="3746492"/>
            <a:ext cx="1828541" cy="627822"/>
          </a:xfrm>
          <a:prstGeom prst="rect">
            <a:avLst/>
          </a:prstGeom>
          <a:noFill/>
        </p:spPr>
        <p:txBody>
          <a:bodyPr wrap="square" lIns="93260" tIns="146283" rIns="182854" bIns="146283" rtlCol="0">
            <a:spAutoFit/>
          </a:bodyPr>
          <a:lstStyle/>
          <a:p>
            <a:pPr defTabSz="932563">
              <a:lnSpc>
                <a:spcPct val="90000"/>
              </a:lnSpc>
              <a:spcAft>
                <a:spcPts val="600"/>
              </a:spcAft>
              <a:defRPr/>
            </a:pPr>
            <a:r>
              <a:rPr lang="en-US" sz="2400" b="1" dirty="0">
                <a:solidFill>
                  <a:schemeClr val="tx2"/>
                </a:solidFill>
                <a:latin typeface="Segoe UI Semilight" panose="020B0402040204020203" pitchFamily="34" charset="0"/>
                <a:cs typeface="Segoe UI Semilight" panose="020B0402040204020203" pitchFamily="34" charset="0"/>
              </a:rPr>
              <a:t>Assess</a:t>
            </a:r>
          </a:p>
        </p:txBody>
      </p:sp>
      <p:sp>
        <p:nvSpPr>
          <p:cNvPr id="4" name="Rectangle 3">
            <a:extLst>
              <a:ext uri="{FF2B5EF4-FFF2-40B4-BE49-F238E27FC236}">
                <a16:creationId xmlns:a16="http://schemas.microsoft.com/office/drawing/2014/main" id="{B2B8D859-C55E-44D4-84DC-D8DA301F0BA1}"/>
              </a:ext>
            </a:extLst>
          </p:cNvPr>
          <p:cNvSpPr/>
          <p:nvPr/>
        </p:nvSpPr>
        <p:spPr>
          <a:xfrm>
            <a:off x="4645218" y="1952288"/>
            <a:ext cx="2535229" cy="900619"/>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46083" tIns="18652" rtlCol="0" anchor="ctr"/>
          <a:lstStyle/>
          <a:p>
            <a:pPr defTabSz="932597">
              <a:defRPr/>
            </a:pPr>
            <a:r>
              <a:rPr lang="en-US" sz="2040" dirty="0">
                <a:gradFill>
                  <a:gsLst>
                    <a:gs pos="0">
                      <a:srgbClr val="000000"/>
                    </a:gs>
                    <a:gs pos="100000">
                      <a:srgbClr val="000000"/>
                    </a:gs>
                  </a:gsLst>
                  <a:lin ang="5400000" scaled="1"/>
                </a:gradFill>
                <a:latin typeface="Segoe UI Semilight" panose="020B0402040204020203" pitchFamily="34" charset="0"/>
                <a:cs typeface="Segoe UI Semilight" panose="020B0402040204020203" pitchFamily="34" charset="0"/>
              </a:rPr>
              <a:t>Rehost </a:t>
            </a:r>
          </a:p>
          <a:p>
            <a:pPr defTabSz="932597">
              <a:defRPr/>
            </a:pPr>
            <a:r>
              <a:rPr lang="en-US" sz="2040" i="1" dirty="0">
                <a:gradFill>
                  <a:gsLst>
                    <a:gs pos="0">
                      <a:srgbClr val="000000"/>
                    </a:gs>
                    <a:gs pos="100000">
                      <a:srgbClr val="000000"/>
                    </a:gs>
                  </a:gsLst>
                  <a:lin ang="5400000" scaled="1"/>
                </a:gradFill>
                <a:latin typeface="Segoe UI Semilight" panose="020B0402040204020203" pitchFamily="34" charset="0"/>
                <a:cs typeface="Segoe UI Semilight" panose="020B0402040204020203" pitchFamily="34" charset="0"/>
              </a:rPr>
              <a:t>lift-and-shift</a:t>
            </a:r>
          </a:p>
        </p:txBody>
      </p:sp>
      <p:sp>
        <p:nvSpPr>
          <p:cNvPr id="5" name="Rectangle 4">
            <a:extLst>
              <a:ext uri="{FF2B5EF4-FFF2-40B4-BE49-F238E27FC236}">
                <a16:creationId xmlns:a16="http://schemas.microsoft.com/office/drawing/2014/main" id="{AAFD030B-CCC5-4AAC-BA51-5AD3328546BB}"/>
              </a:ext>
            </a:extLst>
          </p:cNvPr>
          <p:cNvSpPr/>
          <p:nvPr/>
        </p:nvSpPr>
        <p:spPr>
          <a:xfrm>
            <a:off x="4645218" y="3059697"/>
            <a:ext cx="2535229" cy="900619"/>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46083" tIns="18652" rtlCol="0" anchor="ctr"/>
          <a:lstStyle/>
          <a:p>
            <a:pPr defTabSz="932597">
              <a:defRPr/>
            </a:pPr>
            <a:r>
              <a:rPr lang="en-US" sz="2040">
                <a:gradFill>
                  <a:gsLst>
                    <a:gs pos="0">
                      <a:srgbClr val="000000"/>
                    </a:gs>
                    <a:gs pos="100000">
                      <a:srgbClr val="000000"/>
                    </a:gs>
                  </a:gsLst>
                  <a:lin ang="5400000" scaled="1"/>
                </a:gradFill>
                <a:latin typeface="Segoe UI Semilight" panose="020B0402040204020203" pitchFamily="34" charset="0"/>
                <a:cs typeface="Segoe UI Semilight" panose="020B0402040204020203" pitchFamily="34" charset="0"/>
              </a:rPr>
              <a:t>Refactor</a:t>
            </a:r>
          </a:p>
        </p:txBody>
      </p:sp>
      <p:sp>
        <p:nvSpPr>
          <p:cNvPr id="6" name="Rectangle 5">
            <a:extLst>
              <a:ext uri="{FF2B5EF4-FFF2-40B4-BE49-F238E27FC236}">
                <a16:creationId xmlns:a16="http://schemas.microsoft.com/office/drawing/2014/main" id="{4C98A150-0113-40E0-97DA-456C8162BB91}"/>
              </a:ext>
            </a:extLst>
          </p:cNvPr>
          <p:cNvSpPr/>
          <p:nvPr/>
        </p:nvSpPr>
        <p:spPr>
          <a:xfrm>
            <a:off x="4645218" y="4167106"/>
            <a:ext cx="2535229" cy="900619"/>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46083" tIns="18652" rtlCol="0" anchor="ctr"/>
          <a:lstStyle/>
          <a:p>
            <a:pPr defTabSz="932597">
              <a:defRPr/>
            </a:pPr>
            <a:r>
              <a:rPr lang="en-US" sz="2040">
                <a:gradFill>
                  <a:gsLst>
                    <a:gs pos="0">
                      <a:srgbClr val="000000"/>
                    </a:gs>
                    <a:gs pos="100000">
                      <a:srgbClr val="000000"/>
                    </a:gs>
                  </a:gsLst>
                  <a:lin ang="5400000" scaled="1"/>
                </a:gradFill>
                <a:latin typeface="Segoe UI Semilight" panose="020B0402040204020203" pitchFamily="34" charset="0"/>
                <a:cs typeface="Segoe UI Semilight" panose="020B0402040204020203" pitchFamily="34" charset="0"/>
              </a:rPr>
              <a:t>Rearchitect</a:t>
            </a:r>
          </a:p>
        </p:txBody>
      </p:sp>
      <p:sp>
        <p:nvSpPr>
          <p:cNvPr id="7" name="Rectangle 6">
            <a:extLst>
              <a:ext uri="{FF2B5EF4-FFF2-40B4-BE49-F238E27FC236}">
                <a16:creationId xmlns:a16="http://schemas.microsoft.com/office/drawing/2014/main" id="{DCC79388-7119-4635-AB0C-D90D2E6384B2}"/>
              </a:ext>
            </a:extLst>
          </p:cNvPr>
          <p:cNvSpPr/>
          <p:nvPr/>
        </p:nvSpPr>
        <p:spPr>
          <a:xfrm>
            <a:off x="4645218" y="5274516"/>
            <a:ext cx="2535229" cy="900619"/>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46083" tIns="18652" rtlCol="0" anchor="ctr"/>
          <a:lstStyle/>
          <a:p>
            <a:pPr defTabSz="932597">
              <a:defRPr/>
            </a:pPr>
            <a:r>
              <a:rPr lang="en-US" sz="2040">
                <a:gradFill>
                  <a:gsLst>
                    <a:gs pos="0">
                      <a:srgbClr val="000000"/>
                    </a:gs>
                    <a:gs pos="100000">
                      <a:srgbClr val="000000"/>
                    </a:gs>
                  </a:gsLst>
                  <a:lin ang="5400000" scaled="1"/>
                </a:gradFill>
                <a:latin typeface="Segoe UI Semilight" panose="020B0402040204020203" pitchFamily="34" charset="0"/>
                <a:cs typeface="Segoe UI Semilight" panose="020B0402040204020203" pitchFamily="34" charset="0"/>
              </a:rPr>
              <a:t>Rebuild</a:t>
            </a:r>
          </a:p>
        </p:txBody>
      </p:sp>
      <p:sp>
        <p:nvSpPr>
          <p:cNvPr id="8" name="TextBox 7">
            <a:extLst>
              <a:ext uri="{FF2B5EF4-FFF2-40B4-BE49-F238E27FC236}">
                <a16:creationId xmlns:a16="http://schemas.microsoft.com/office/drawing/2014/main" id="{233FEDDB-A760-4017-82B3-086637F79E07}"/>
              </a:ext>
            </a:extLst>
          </p:cNvPr>
          <p:cNvSpPr txBox="1"/>
          <p:nvPr/>
        </p:nvSpPr>
        <p:spPr>
          <a:xfrm>
            <a:off x="5389980" y="1109575"/>
            <a:ext cx="1828541" cy="627822"/>
          </a:xfrm>
          <a:prstGeom prst="rect">
            <a:avLst/>
          </a:prstGeom>
          <a:noFill/>
        </p:spPr>
        <p:txBody>
          <a:bodyPr wrap="square" lIns="93260" tIns="146283" rIns="182854" bIns="146283" rtlCol="0">
            <a:spAutoFit/>
          </a:bodyPr>
          <a:lstStyle/>
          <a:p>
            <a:pPr defTabSz="932563">
              <a:lnSpc>
                <a:spcPct val="90000"/>
              </a:lnSpc>
              <a:spcAft>
                <a:spcPts val="600"/>
              </a:spcAft>
              <a:defRPr/>
            </a:pPr>
            <a:r>
              <a:rPr lang="en-US" sz="2400" b="1" dirty="0">
                <a:solidFill>
                  <a:schemeClr val="tx2"/>
                </a:solidFill>
                <a:latin typeface="Segoe UI Semilight" panose="020B0402040204020203" pitchFamily="34" charset="0"/>
                <a:cs typeface="Segoe UI Semilight" panose="020B0402040204020203" pitchFamily="34" charset="0"/>
              </a:rPr>
              <a:t>Migrate*</a:t>
            </a:r>
          </a:p>
        </p:txBody>
      </p:sp>
      <p:sp>
        <p:nvSpPr>
          <p:cNvPr id="9" name="Send" title="Icon of a paper airplane">
            <a:extLst>
              <a:ext uri="{FF2B5EF4-FFF2-40B4-BE49-F238E27FC236}">
                <a16:creationId xmlns:a16="http://schemas.microsoft.com/office/drawing/2014/main" id="{0FFEEDB5-5177-4725-9CE8-977D7F3D1F3C}"/>
              </a:ext>
            </a:extLst>
          </p:cNvPr>
          <p:cNvSpPr>
            <a:spLocks noChangeAspect="1" noEditPoints="1"/>
          </p:cNvSpPr>
          <p:nvPr/>
        </p:nvSpPr>
        <p:spPr bwMode="auto">
          <a:xfrm>
            <a:off x="4913694" y="1262482"/>
            <a:ext cx="476286" cy="318667"/>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gradFill>
                <a:gsLst>
                  <a:gs pos="2917">
                    <a:srgbClr val="353535"/>
                  </a:gs>
                  <a:gs pos="30000">
                    <a:srgbClr val="002050"/>
                  </a:gs>
                </a:gsLst>
                <a:lin ang="5400000" scaled="0"/>
              </a:gra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E49B0DAA-9140-430B-9AD2-C22263988627}"/>
              </a:ext>
            </a:extLst>
          </p:cNvPr>
          <p:cNvSpPr txBox="1"/>
          <p:nvPr/>
        </p:nvSpPr>
        <p:spPr>
          <a:xfrm>
            <a:off x="10092201" y="2698783"/>
            <a:ext cx="1697231" cy="627822"/>
          </a:xfrm>
          <a:prstGeom prst="rect">
            <a:avLst/>
          </a:prstGeom>
          <a:noFill/>
        </p:spPr>
        <p:txBody>
          <a:bodyPr wrap="square" lIns="93260" tIns="146283" rIns="182854" bIns="146283" rtlCol="0">
            <a:spAutoFit/>
          </a:bodyPr>
          <a:lstStyle/>
          <a:p>
            <a:pPr algn="ctr" defTabSz="932563">
              <a:lnSpc>
                <a:spcPct val="90000"/>
              </a:lnSpc>
              <a:spcAft>
                <a:spcPts val="600"/>
              </a:spcAft>
              <a:defRPr/>
            </a:pPr>
            <a:r>
              <a:rPr lang="en-US" sz="2400" b="1" dirty="0">
                <a:solidFill>
                  <a:schemeClr val="tx2"/>
                </a:solidFill>
                <a:latin typeface="Segoe UI Semilight" panose="020B0402040204020203" pitchFamily="34" charset="0"/>
                <a:cs typeface="Segoe UI Semilight" panose="020B0402040204020203" pitchFamily="34" charset="0"/>
              </a:rPr>
              <a:t>Optimize</a:t>
            </a:r>
          </a:p>
        </p:txBody>
      </p:sp>
      <p:sp>
        <p:nvSpPr>
          <p:cNvPr id="11" name="speedometer_2" title="Icon of a spedometer showing fast speed">
            <a:extLst>
              <a:ext uri="{FF2B5EF4-FFF2-40B4-BE49-F238E27FC236}">
                <a16:creationId xmlns:a16="http://schemas.microsoft.com/office/drawing/2014/main" id="{A40A1DC2-04E3-4D24-ADF2-B5C806646746}"/>
              </a:ext>
            </a:extLst>
          </p:cNvPr>
          <p:cNvSpPr>
            <a:spLocks noChangeAspect="1" noEditPoints="1"/>
          </p:cNvSpPr>
          <p:nvPr/>
        </p:nvSpPr>
        <p:spPr bwMode="auto">
          <a:xfrm>
            <a:off x="9748139" y="2800914"/>
            <a:ext cx="424856" cy="42485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kern="0">
              <a:gradFill>
                <a:gsLst>
                  <a:gs pos="2917">
                    <a:srgbClr val="353535"/>
                  </a:gs>
                  <a:gs pos="30000">
                    <a:srgbClr val="002050"/>
                  </a:gs>
                </a:gsLst>
                <a:lin ang="5400000" scaled="0"/>
              </a:gradFill>
              <a:latin typeface="Segoe UI Semilight" panose="020B0402040204020203" pitchFamily="34" charset="0"/>
              <a:cs typeface="Segoe UI Semilight" panose="020B0402040204020203" pitchFamily="34" charset="0"/>
            </a:endParaRPr>
          </a:p>
        </p:txBody>
      </p:sp>
      <p:cxnSp>
        <p:nvCxnSpPr>
          <p:cNvPr id="12" name="Straight Connector 11">
            <a:extLst>
              <a:ext uri="{FF2B5EF4-FFF2-40B4-BE49-F238E27FC236}">
                <a16:creationId xmlns:a16="http://schemas.microsoft.com/office/drawing/2014/main" id="{644A6C32-992B-4A24-98A4-727F695DC7D8}"/>
              </a:ext>
            </a:extLst>
          </p:cNvPr>
          <p:cNvCxnSpPr>
            <a:cxnSpLocks/>
          </p:cNvCxnSpPr>
          <p:nvPr/>
        </p:nvCxnSpPr>
        <p:spPr>
          <a:xfrm>
            <a:off x="2940006" y="2400694"/>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AEBCC27-0AFF-4ABE-A225-4404515CC366}"/>
              </a:ext>
            </a:extLst>
          </p:cNvPr>
          <p:cNvCxnSpPr>
            <a:cxnSpLocks/>
          </p:cNvCxnSpPr>
          <p:nvPr/>
        </p:nvCxnSpPr>
        <p:spPr>
          <a:xfrm>
            <a:off x="2940006" y="3510007"/>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6F1459C-146C-479B-BA7D-25148F880EED}"/>
              </a:ext>
            </a:extLst>
          </p:cNvPr>
          <p:cNvCxnSpPr>
            <a:cxnSpLocks/>
          </p:cNvCxnSpPr>
          <p:nvPr/>
        </p:nvCxnSpPr>
        <p:spPr>
          <a:xfrm>
            <a:off x="2940006" y="4617416"/>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EDEEEA4-7276-4ADE-B52D-C9AE3D060AF6}"/>
              </a:ext>
            </a:extLst>
          </p:cNvPr>
          <p:cNvCxnSpPr>
            <a:cxnSpLocks/>
          </p:cNvCxnSpPr>
          <p:nvPr/>
        </p:nvCxnSpPr>
        <p:spPr>
          <a:xfrm>
            <a:off x="2940006" y="5724825"/>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7420453-514C-47BA-B2EC-12FD659660BE}"/>
              </a:ext>
            </a:extLst>
          </p:cNvPr>
          <p:cNvCxnSpPr>
            <a:cxnSpLocks/>
          </p:cNvCxnSpPr>
          <p:nvPr/>
        </p:nvCxnSpPr>
        <p:spPr>
          <a:xfrm>
            <a:off x="7192920" y="2402597"/>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C66937-A603-4611-B079-01B90F066480}"/>
              </a:ext>
            </a:extLst>
          </p:cNvPr>
          <p:cNvCxnSpPr>
            <a:cxnSpLocks/>
          </p:cNvCxnSpPr>
          <p:nvPr/>
        </p:nvCxnSpPr>
        <p:spPr>
          <a:xfrm>
            <a:off x="7192920" y="3510007"/>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C79E75-C66B-4231-B23E-3FF260BFFB3C}"/>
              </a:ext>
            </a:extLst>
          </p:cNvPr>
          <p:cNvCxnSpPr>
            <a:cxnSpLocks/>
          </p:cNvCxnSpPr>
          <p:nvPr/>
        </p:nvCxnSpPr>
        <p:spPr>
          <a:xfrm>
            <a:off x="7192920" y="4617416"/>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C0FA306-366E-4107-9E0D-3118F87994FA}"/>
              </a:ext>
            </a:extLst>
          </p:cNvPr>
          <p:cNvCxnSpPr>
            <a:cxnSpLocks/>
          </p:cNvCxnSpPr>
          <p:nvPr/>
        </p:nvCxnSpPr>
        <p:spPr>
          <a:xfrm>
            <a:off x="7192920" y="5724825"/>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DC4E577C-9F0A-4673-94E9-F65DBC9C567D}"/>
              </a:ext>
            </a:extLst>
          </p:cNvPr>
          <p:cNvGrpSpPr/>
          <p:nvPr/>
        </p:nvGrpSpPr>
        <p:grpSpPr>
          <a:xfrm>
            <a:off x="2464639" y="2400694"/>
            <a:ext cx="475367" cy="3324131"/>
            <a:chOff x="2415668" y="2820790"/>
            <a:chExt cx="466088" cy="3259248"/>
          </a:xfrm>
        </p:grpSpPr>
        <p:cxnSp>
          <p:nvCxnSpPr>
            <p:cNvPr id="21" name="Straight Connector 20">
              <a:extLst>
                <a:ext uri="{FF2B5EF4-FFF2-40B4-BE49-F238E27FC236}">
                  <a16:creationId xmlns:a16="http://schemas.microsoft.com/office/drawing/2014/main" id="{ED7F51CA-5ED2-4AA8-93AB-F26F623418F5}"/>
                </a:ext>
              </a:extLst>
            </p:cNvPr>
            <p:cNvCxnSpPr>
              <a:cxnSpLocks/>
            </p:cNvCxnSpPr>
            <p:nvPr/>
          </p:nvCxnSpPr>
          <p:spPr>
            <a:xfrm>
              <a:off x="2881756" y="2820790"/>
              <a:ext cx="0" cy="3259248"/>
            </a:xfrm>
            <a:prstGeom prst="line">
              <a:avLst/>
            </a:prstGeom>
            <a:ln w="25400">
              <a:solidFill>
                <a:srgbClr val="00B050"/>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22" name="PageRight_E761">
              <a:extLst>
                <a:ext uri="{FF2B5EF4-FFF2-40B4-BE49-F238E27FC236}">
                  <a16:creationId xmlns:a16="http://schemas.microsoft.com/office/drawing/2014/main" id="{393CE1F7-9889-4F11-96C9-48BC088C17FB}"/>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00B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grpSp>
      <p:grpSp>
        <p:nvGrpSpPr>
          <p:cNvPr id="23" name="Group 22">
            <a:extLst>
              <a:ext uri="{FF2B5EF4-FFF2-40B4-BE49-F238E27FC236}">
                <a16:creationId xmlns:a16="http://schemas.microsoft.com/office/drawing/2014/main" id="{47A8BDD7-27EA-4006-9792-517D247AF349}"/>
              </a:ext>
            </a:extLst>
          </p:cNvPr>
          <p:cNvGrpSpPr/>
          <p:nvPr/>
        </p:nvGrpSpPr>
        <p:grpSpPr>
          <a:xfrm>
            <a:off x="8889470" y="2402597"/>
            <a:ext cx="488788" cy="3322228"/>
            <a:chOff x="8715093" y="2822656"/>
            <a:chExt cx="479247" cy="3257382"/>
          </a:xfrm>
        </p:grpSpPr>
        <p:cxnSp>
          <p:nvCxnSpPr>
            <p:cNvPr id="24" name="Straight Connector 23">
              <a:extLst>
                <a:ext uri="{FF2B5EF4-FFF2-40B4-BE49-F238E27FC236}">
                  <a16:creationId xmlns:a16="http://schemas.microsoft.com/office/drawing/2014/main" id="{176D2B43-EC83-4474-8F70-3BA00A1E4695}"/>
                </a:ext>
              </a:extLst>
            </p:cNvPr>
            <p:cNvCxnSpPr>
              <a:cxnSpLocks/>
            </p:cNvCxnSpPr>
            <p:nvPr/>
          </p:nvCxnSpPr>
          <p:spPr>
            <a:xfrm>
              <a:off x="8715093" y="2822656"/>
              <a:ext cx="0" cy="3257382"/>
            </a:xfrm>
            <a:prstGeom prst="line">
              <a:avLst/>
            </a:prstGeom>
            <a:ln w="25400">
              <a:solidFill>
                <a:srgbClr val="00B050"/>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25" name="PageRight_E761">
              <a:extLst>
                <a:ext uri="{FF2B5EF4-FFF2-40B4-BE49-F238E27FC236}">
                  <a16:creationId xmlns:a16="http://schemas.microsoft.com/office/drawing/2014/main" id="{ED9622F9-71BD-40B8-9B7B-821BED6DE6E0}"/>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00B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grpSp>
      <p:grpSp>
        <p:nvGrpSpPr>
          <p:cNvPr id="26" name="Group 25">
            <a:extLst>
              <a:ext uri="{FF2B5EF4-FFF2-40B4-BE49-F238E27FC236}">
                <a16:creationId xmlns:a16="http://schemas.microsoft.com/office/drawing/2014/main" id="{37F01F6A-866B-465E-BA96-D9679F0AAD64}"/>
              </a:ext>
            </a:extLst>
          </p:cNvPr>
          <p:cNvGrpSpPr/>
          <p:nvPr/>
        </p:nvGrpSpPr>
        <p:grpSpPr>
          <a:xfrm>
            <a:off x="4819080" y="2211414"/>
            <a:ext cx="415274" cy="3704595"/>
            <a:chOff x="4724153" y="2635204"/>
            <a:chExt cx="407168" cy="3632286"/>
          </a:xfrm>
        </p:grpSpPr>
        <p:sp>
          <p:nvSpPr>
            <p:cNvPr id="27" name="tool">
              <a:extLst>
                <a:ext uri="{FF2B5EF4-FFF2-40B4-BE49-F238E27FC236}">
                  <a16:creationId xmlns:a16="http://schemas.microsoft.com/office/drawing/2014/main" id="{FA296EF8-D6E6-4B86-A5AD-6B2D6E0B7532}"/>
                </a:ext>
              </a:extLst>
            </p:cNvPr>
            <p:cNvSpPr>
              <a:spLocks noChangeAspect="1" noEditPoints="1"/>
            </p:cNvSpPr>
            <p:nvPr/>
          </p:nvSpPr>
          <p:spPr bwMode="auto">
            <a:xfrm>
              <a:off x="4794660" y="589258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panose="020B0402040204020203" pitchFamily="34" charset="0"/>
                <a:cs typeface="Segoe UI Semilight" panose="020B0402040204020203" pitchFamily="34" charset="0"/>
              </a:endParaRPr>
            </a:p>
          </p:txBody>
        </p:sp>
        <p:sp>
          <p:nvSpPr>
            <p:cNvPr id="28" name="Freeform 96">
              <a:extLst>
                <a:ext uri="{FF2B5EF4-FFF2-40B4-BE49-F238E27FC236}">
                  <a16:creationId xmlns:a16="http://schemas.microsoft.com/office/drawing/2014/main" id="{6DE3C806-CDC9-4F4A-B8F2-94229C67F093}"/>
                </a:ext>
              </a:extLst>
            </p:cNvPr>
            <p:cNvSpPr>
              <a:spLocks noChangeAspect="1" noEditPoints="1"/>
            </p:cNvSpPr>
            <p:nvPr/>
          </p:nvSpPr>
          <p:spPr bwMode="auto">
            <a:xfrm>
              <a:off x="4724153" y="480679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panose="020B0402040204020203" pitchFamily="34" charset="0"/>
                <a:cs typeface="Segoe UI Semilight" panose="020B0402040204020203" pitchFamily="34" charset="0"/>
              </a:endParaRPr>
            </a:p>
          </p:txBody>
        </p:sp>
        <p:sp>
          <p:nvSpPr>
            <p:cNvPr id="29" name="network_3">
              <a:extLst>
                <a:ext uri="{FF2B5EF4-FFF2-40B4-BE49-F238E27FC236}">
                  <a16:creationId xmlns:a16="http://schemas.microsoft.com/office/drawing/2014/main" id="{A20D4789-0CC1-430D-B29E-EA8698995257}"/>
                </a:ext>
              </a:extLst>
            </p:cNvPr>
            <p:cNvSpPr>
              <a:spLocks noChangeAspect="1" noEditPoints="1"/>
            </p:cNvSpPr>
            <p:nvPr/>
          </p:nvSpPr>
          <p:spPr bwMode="auto">
            <a:xfrm>
              <a:off x="4747101" y="263520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panose="020B0402040204020203" pitchFamily="34" charset="0"/>
                <a:cs typeface="Segoe UI Semilight" panose="020B0402040204020203" pitchFamily="34" charset="0"/>
              </a:endParaRPr>
            </a:p>
          </p:txBody>
        </p:sp>
        <p:sp>
          <p:nvSpPr>
            <p:cNvPr id="30" name="PageEdit_EFB8">
              <a:extLst>
                <a:ext uri="{FF2B5EF4-FFF2-40B4-BE49-F238E27FC236}">
                  <a16:creationId xmlns:a16="http://schemas.microsoft.com/office/drawing/2014/main" id="{352517B6-8410-4B75-8399-F4476529F10B}"/>
                </a:ext>
              </a:extLst>
            </p:cNvPr>
            <p:cNvSpPr>
              <a:spLocks noChangeAspect="1" noEditPoints="1"/>
            </p:cNvSpPr>
            <p:nvPr/>
          </p:nvSpPr>
          <p:spPr bwMode="auto">
            <a:xfrm>
              <a:off x="4751927" y="372099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panose="020B0402040204020203" pitchFamily="34" charset="0"/>
                <a:cs typeface="Segoe UI Semilight" panose="020B0402040204020203" pitchFamily="34" charset="0"/>
              </a:endParaRPr>
            </a:p>
          </p:txBody>
        </p:sp>
      </p:grpSp>
      <p:sp>
        <p:nvSpPr>
          <p:cNvPr id="32" name="magnify" title="Icon of a magnifying glass">
            <a:extLst>
              <a:ext uri="{FF2B5EF4-FFF2-40B4-BE49-F238E27FC236}">
                <a16:creationId xmlns:a16="http://schemas.microsoft.com/office/drawing/2014/main" id="{AAF69D1F-AC1B-4BEB-94C3-39F1301776C0}"/>
              </a:ext>
            </a:extLst>
          </p:cNvPr>
          <p:cNvSpPr>
            <a:spLocks noChangeAspect="1" noEditPoints="1"/>
          </p:cNvSpPr>
          <p:nvPr/>
        </p:nvSpPr>
        <p:spPr bwMode="auto">
          <a:xfrm flipH="1">
            <a:off x="642369" y="3882031"/>
            <a:ext cx="460642" cy="42901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gradFill>
                <a:gsLst>
                  <a:gs pos="2917">
                    <a:srgbClr val="353535"/>
                  </a:gs>
                  <a:gs pos="30000">
                    <a:srgbClr val="002050"/>
                  </a:gs>
                </a:gsLst>
                <a:lin ang="5400000" scaled="0"/>
              </a:gradFill>
              <a:latin typeface="Segoe UI Semilight" panose="020B0402040204020203" pitchFamily="34" charset="0"/>
              <a:cs typeface="Segoe UI Semilight" panose="020B0402040204020203" pitchFamily="34" charset="0"/>
            </a:endParaRPr>
          </a:p>
        </p:txBody>
      </p:sp>
      <p:sp>
        <p:nvSpPr>
          <p:cNvPr id="34" name="TextBox 33">
            <a:extLst>
              <a:ext uri="{FF2B5EF4-FFF2-40B4-BE49-F238E27FC236}">
                <a16:creationId xmlns:a16="http://schemas.microsoft.com/office/drawing/2014/main" id="{B8EBE83C-0034-4B05-A5DA-877385FEF803}"/>
              </a:ext>
            </a:extLst>
          </p:cNvPr>
          <p:cNvSpPr txBox="1"/>
          <p:nvPr/>
        </p:nvSpPr>
        <p:spPr>
          <a:xfrm>
            <a:off x="283861" y="6198208"/>
            <a:ext cx="11471633" cy="453698"/>
          </a:xfrm>
          <a:prstGeom prst="rect">
            <a:avLst/>
          </a:prstGeom>
          <a:noFill/>
        </p:spPr>
        <p:txBody>
          <a:bodyPr wrap="square" lIns="186521" tIns="149217" rIns="186521" bIns="149217" rtlCol="0" anchor="t">
            <a:spAutoFit/>
          </a:bodyPr>
          <a:lstStyle/>
          <a:p>
            <a:pPr algn="just" defTabSz="932597">
              <a:lnSpc>
                <a:spcPct val="90000"/>
              </a:lnSpc>
              <a:spcAft>
                <a:spcPts val="612"/>
              </a:spcAft>
              <a:defRPr/>
            </a:pPr>
            <a:r>
              <a:rPr lang="en-US" sz="1100" i="1"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*These migration strategies are adopted from Gartner research. Gartner also calls out a 5</a:t>
            </a:r>
            <a:r>
              <a:rPr lang="en-US" sz="1100" i="1" baseline="30000"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th</a:t>
            </a:r>
            <a:r>
              <a:rPr lang="en-US" sz="1100" i="1"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 strategy called “Replace” with SaaS</a:t>
            </a:r>
          </a:p>
        </p:txBody>
      </p:sp>
      <p:sp>
        <p:nvSpPr>
          <p:cNvPr id="35" name="TextBox 34">
            <a:extLst>
              <a:ext uri="{FF2B5EF4-FFF2-40B4-BE49-F238E27FC236}">
                <a16:creationId xmlns:a16="http://schemas.microsoft.com/office/drawing/2014/main" id="{4ED90D0F-3928-4324-8305-6FD3E64271DA}"/>
              </a:ext>
            </a:extLst>
          </p:cNvPr>
          <p:cNvSpPr txBox="1"/>
          <p:nvPr/>
        </p:nvSpPr>
        <p:spPr>
          <a:xfrm>
            <a:off x="10092201" y="4794406"/>
            <a:ext cx="1574992" cy="96022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b="1" dirty="0">
                <a:solidFill>
                  <a:schemeClr val="tx2"/>
                </a:solidFill>
                <a:latin typeface="Segoe UI Semilight" panose="020B0402040204020203" pitchFamily="34" charset="0"/>
                <a:ea typeface="Segoe UI" pitchFamily="34" charset="0"/>
                <a:cs typeface="Segoe UI Semilight" panose="020B0402040204020203" pitchFamily="34" charset="0"/>
              </a:rPr>
              <a:t>Secure &amp; Manage</a:t>
            </a:r>
            <a:endParaRPr lang="en-US" sz="2800" b="1" dirty="0">
              <a:solidFill>
                <a:schemeClr val="tx2"/>
              </a:solidFill>
              <a:latin typeface="Segoe UI Semilight" panose="020B0402040204020203" pitchFamily="34" charset="0"/>
              <a:ea typeface="Segoe UI" pitchFamily="34" charset="0"/>
              <a:cs typeface="Segoe UI Semilight" panose="020B0402040204020203" pitchFamily="34" charset="0"/>
            </a:endParaRPr>
          </a:p>
        </p:txBody>
      </p:sp>
      <p:sp>
        <p:nvSpPr>
          <p:cNvPr id="39" name="Processing_E9F5" title="Icon of two interlocked gears">
            <a:extLst>
              <a:ext uri="{FF2B5EF4-FFF2-40B4-BE49-F238E27FC236}">
                <a16:creationId xmlns:a16="http://schemas.microsoft.com/office/drawing/2014/main" id="{EA6DDDEA-47D2-4095-8C42-B3E84A65A8DC}"/>
              </a:ext>
            </a:extLst>
          </p:cNvPr>
          <p:cNvSpPr>
            <a:spLocks noChangeAspect="1" noEditPoints="1"/>
          </p:cNvSpPr>
          <p:nvPr/>
        </p:nvSpPr>
        <p:spPr bwMode="auto">
          <a:xfrm>
            <a:off x="9603414" y="4980910"/>
            <a:ext cx="636095" cy="55399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arrow_12" title="Icon of a circle made of a curved arrow pointing clockwise">
            <a:extLst>
              <a:ext uri="{FF2B5EF4-FFF2-40B4-BE49-F238E27FC236}">
                <a16:creationId xmlns:a16="http://schemas.microsoft.com/office/drawing/2014/main" id="{12F625C7-2236-44BF-8BE0-B3D88618C448}"/>
              </a:ext>
            </a:extLst>
          </p:cNvPr>
          <p:cNvSpPr>
            <a:spLocks noChangeAspect="1" noEditPoints="1"/>
          </p:cNvSpPr>
          <p:nvPr/>
        </p:nvSpPr>
        <p:spPr bwMode="auto">
          <a:xfrm>
            <a:off x="10716977" y="4032815"/>
            <a:ext cx="372012" cy="365760"/>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285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51809660"/>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028AE-9C97-4E69-8253-5B796ABF1DC3}"/>
              </a:ext>
            </a:extLst>
          </p:cNvPr>
          <p:cNvSpPr>
            <a:spLocks noGrp="1"/>
          </p:cNvSpPr>
          <p:nvPr>
            <p:ph type="title"/>
          </p:nvPr>
        </p:nvSpPr>
        <p:spPr/>
        <p:txBody>
          <a:bodyPr/>
          <a:lstStyle/>
          <a:p>
            <a:r>
              <a:rPr lang="en-US" dirty="0"/>
              <a:t>Azure Migration Experience: Unified and Extensible</a:t>
            </a:r>
          </a:p>
        </p:txBody>
      </p:sp>
      <p:sp>
        <p:nvSpPr>
          <p:cNvPr id="3" name="TextBox 2">
            <a:extLst>
              <a:ext uri="{FF2B5EF4-FFF2-40B4-BE49-F238E27FC236}">
                <a16:creationId xmlns:a16="http://schemas.microsoft.com/office/drawing/2014/main" id="{899415F7-627E-4540-B265-2D62A7AB3300}"/>
              </a:ext>
            </a:extLst>
          </p:cNvPr>
          <p:cNvSpPr txBox="1"/>
          <p:nvPr/>
        </p:nvSpPr>
        <p:spPr>
          <a:xfrm>
            <a:off x="1103011" y="3746492"/>
            <a:ext cx="1828541" cy="627822"/>
          </a:xfrm>
          <a:prstGeom prst="rect">
            <a:avLst/>
          </a:prstGeom>
          <a:noFill/>
        </p:spPr>
        <p:txBody>
          <a:bodyPr wrap="square" lIns="93260" tIns="146283" rIns="182854" bIns="146283" rtlCol="0">
            <a:spAutoFit/>
          </a:bodyPr>
          <a:lstStyle/>
          <a:p>
            <a:pPr defTabSz="932563">
              <a:lnSpc>
                <a:spcPct val="90000"/>
              </a:lnSpc>
              <a:spcAft>
                <a:spcPts val="600"/>
              </a:spcAft>
              <a:defRPr/>
            </a:pPr>
            <a:r>
              <a:rPr lang="en-US" sz="2400" b="1" dirty="0">
                <a:solidFill>
                  <a:schemeClr val="tx2"/>
                </a:solidFill>
                <a:latin typeface="Segoe UI Semilight" panose="020B0402040204020203" pitchFamily="34" charset="0"/>
                <a:cs typeface="Segoe UI Semilight" panose="020B0402040204020203" pitchFamily="34" charset="0"/>
              </a:rPr>
              <a:t>Assess</a:t>
            </a:r>
          </a:p>
        </p:txBody>
      </p:sp>
      <p:sp>
        <p:nvSpPr>
          <p:cNvPr id="4" name="Rectangle 3">
            <a:extLst>
              <a:ext uri="{FF2B5EF4-FFF2-40B4-BE49-F238E27FC236}">
                <a16:creationId xmlns:a16="http://schemas.microsoft.com/office/drawing/2014/main" id="{B2B8D859-C55E-44D4-84DC-D8DA301F0BA1}"/>
              </a:ext>
            </a:extLst>
          </p:cNvPr>
          <p:cNvSpPr/>
          <p:nvPr/>
        </p:nvSpPr>
        <p:spPr>
          <a:xfrm>
            <a:off x="4645218" y="1952288"/>
            <a:ext cx="2535229" cy="900619"/>
          </a:xfrm>
          <a:prstGeom prst="rect">
            <a:avLst/>
          </a:prstGeom>
          <a:solidFill>
            <a:srgbClr val="002060"/>
          </a:solid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46083" tIns="18652" rtlCol="0" anchor="ctr"/>
          <a:lstStyle/>
          <a:p>
            <a:pPr defTabSz="932597">
              <a:defRPr/>
            </a:pPr>
            <a:r>
              <a:rPr lang="en-US" sz="2040" dirty="0">
                <a:solidFill>
                  <a:schemeClr val="bg1"/>
                </a:solidFill>
                <a:latin typeface="Segoe UI Semilight" panose="020B0402040204020203" pitchFamily="34" charset="0"/>
                <a:cs typeface="Segoe UI Semilight" panose="020B0402040204020203" pitchFamily="34" charset="0"/>
              </a:rPr>
              <a:t>Rehost </a:t>
            </a:r>
          </a:p>
          <a:p>
            <a:pPr defTabSz="932597">
              <a:defRPr/>
            </a:pPr>
            <a:r>
              <a:rPr lang="en-US" sz="2040" i="1" dirty="0">
                <a:solidFill>
                  <a:schemeClr val="bg1"/>
                </a:solidFill>
                <a:latin typeface="Segoe UI Semilight" panose="020B0402040204020203" pitchFamily="34" charset="0"/>
                <a:cs typeface="Segoe UI Semilight" panose="020B0402040204020203" pitchFamily="34" charset="0"/>
              </a:rPr>
              <a:t>lift-and-shift</a:t>
            </a:r>
          </a:p>
        </p:txBody>
      </p:sp>
      <p:sp>
        <p:nvSpPr>
          <p:cNvPr id="5" name="Rectangle 4">
            <a:extLst>
              <a:ext uri="{FF2B5EF4-FFF2-40B4-BE49-F238E27FC236}">
                <a16:creationId xmlns:a16="http://schemas.microsoft.com/office/drawing/2014/main" id="{AAFD030B-CCC5-4AAC-BA51-5AD3328546BB}"/>
              </a:ext>
            </a:extLst>
          </p:cNvPr>
          <p:cNvSpPr/>
          <p:nvPr/>
        </p:nvSpPr>
        <p:spPr>
          <a:xfrm>
            <a:off x="4645218" y="3059697"/>
            <a:ext cx="2535229" cy="900619"/>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46083" tIns="18652" rtlCol="0" anchor="ctr"/>
          <a:lstStyle/>
          <a:p>
            <a:pPr defTabSz="932597">
              <a:defRPr/>
            </a:pPr>
            <a:r>
              <a:rPr lang="en-US" sz="2040">
                <a:gradFill>
                  <a:gsLst>
                    <a:gs pos="0">
                      <a:srgbClr val="000000"/>
                    </a:gs>
                    <a:gs pos="100000">
                      <a:srgbClr val="000000"/>
                    </a:gs>
                  </a:gsLst>
                  <a:lin ang="5400000" scaled="1"/>
                </a:gradFill>
                <a:latin typeface="Segoe UI Semilight" panose="020B0402040204020203" pitchFamily="34" charset="0"/>
                <a:cs typeface="Segoe UI Semilight" panose="020B0402040204020203" pitchFamily="34" charset="0"/>
              </a:rPr>
              <a:t>Refactor</a:t>
            </a:r>
          </a:p>
        </p:txBody>
      </p:sp>
      <p:sp>
        <p:nvSpPr>
          <p:cNvPr id="6" name="Rectangle 5">
            <a:extLst>
              <a:ext uri="{FF2B5EF4-FFF2-40B4-BE49-F238E27FC236}">
                <a16:creationId xmlns:a16="http://schemas.microsoft.com/office/drawing/2014/main" id="{4C98A150-0113-40E0-97DA-456C8162BB91}"/>
              </a:ext>
            </a:extLst>
          </p:cNvPr>
          <p:cNvSpPr/>
          <p:nvPr/>
        </p:nvSpPr>
        <p:spPr>
          <a:xfrm>
            <a:off x="4645218" y="4167106"/>
            <a:ext cx="2535229" cy="900619"/>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46083" tIns="18652" rtlCol="0" anchor="ctr"/>
          <a:lstStyle/>
          <a:p>
            <a:pPr defTabSz="932597">
              <a:defRPr/>
            </a:pPr>
            <a:r>
              <a:rPr lang="en-US" sz="2040">
                <a:gradFill>
                  <a:gsLst>
                    <a:gs pos="0">
                      <a:srgbClr val="000000"/>
                    </a:gs>
                    <a:gs pos="100000">
                      <a:srgbClr val="000000"/>
                    </a:gs>
                  </a:gsLst>
                  <a:lin ang="5400000" scaled="1"/>
                </a:gradFill>
                <a:latin typeface="Segoe UI Semilight" panose="020B0402040204020203" pitchFamily="34" charset="0"/>
                <a:cs typeface="Segoe UI Semilight" panose="020B0402040204020203" pitchFamily="34" charset="0"/>
              </a:rPr>
              <a:t>Rearchitect</a:t>
            </a:r>
          </a:p>
        </p:txBody>
      </p:sp>
      <p:sp>
        <p:nvSpPr>
          <p:cNvPr id="7" name="Rectangle 6">
            <a:extLst>
              <a:ext uri="{FF2B5EF4-FFF2-40B4-BE49-F238E27FC236}">
                <a16:creationId xmlns:a16="http://schemas.microsoft.com/office/drawing/2014/main" id="{DCC79388-7119-4635-AB0C-D90D2E6384B2}"/>
              </a:ext>
            </a:extLst>
          </p:cNvPr>
          <p:cNvSpPr/>
          <p:nvPr/>
        </p:nvSpPr>
        <p:spPr>
          <a:xfrm>
            <a:off x="4645218" y="5274516"/>
            <a:ext cx="2535229" cy="900619"/>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46083" tIns="18652" rtlCol="0" anchor="ctr"/>
          <a:lstStyle/>
          <a:p>
            <a:pPr defTabSz="932597">
              <a:defRPr/>
            </a:pPr>
            <a:r>
              <a:rPr lang="en-US" sz="2040">
                <a:gradFill>
                  <a:gsLst>
                    <a:gs pos="0">
                      <a:srgbClr val="000000"/>
                    </a:gs>
                    <a:gs pos="100000">
                      <a:srgbClr val="000000"/>
                    </a:gs>
                  </a:gsLst>
                  <a:lin ang="5400000" scaled="1"/>
                </a:gradFill>
                <a:latin typeface="Segoe UI Semilight" panose="020B0402040204020203" pitchFamily="34" charset="0"/>
                <a:cs typeface="Segoe UI Semilight" panose="020B0402040204020203" pitchFamily="34" charset="0"/>
              </a:rPr>
              <a:t>Rebuild</a:t>
            </a:r>
          </a:p>
        </p:txBody>
      </p:sp>
      <p:sp>
        <p:nvSpPr>
          <p:cNvPr id="8" name="TextBox 7">
            <a:extLst>
              <a:ext uri="{FF2B5EF4-FFF2-40B4-BE49-F238E27FC236}">
                <a16:creationId xmlns:a16="http://schemas.microsoft.com/office/drawing/2014/main" id="{233FEDDB-A760-4017-82B3-086637F79E07}"/>
              </a:ext>
            </a:extLst>
          </p:cNvPr>
          <p:cNvSpPr txBox="1"/>
          <p:nvPr/>
        </p:nvSpPr>
        <p:spPr>
          <a:xfrm>
            <a:off x="5389980" y="1109575"/>
            <a:ext cx="1828541" cy="627822"/>
          </a:xfrm>
          <a:prstGeom prst="rect">
            <a:avLst/>
          </a:prstGeom>
          <a:noFill/>
        </p:spPr>
        <p:txBody>
          <a:bodyPr wrap="square" lIns="93260" tIns="146283" rIns="182854" bIns="146283" rtlCol="0">
            <a:spAutoFit/>
          </a:bodyPr>
          <a:lstStyle/>
          <a:p>
            <a:pPr defTabSz="932563">
              <a:lnSpc>
                <a:spcPct val="90000"/>
              </a:lnSpc>
              <a:spcAft>
                <a:spcPts val="600"/>
              </a:spcAft>
              <a:defRPr/>
            </a:pPr>
            <a:r>
              <a:rPr lang="en-US" sz="2400" b="1" dirty="0">
                <a:solidFill>
                  <a:schemeClr val="tx2"/>
                </a:solidFill>
                <a:latin typeface="Segoe UI Semilight" panose="020B0402040204020203" pitchFamily="34" charset="0"/>
                <a:cs typeface="Segoe UI Semilight" panose="020B0402040204020203" pitchFamily="34" charset="0"/>
              </a:rPr>
              <a:t>Migrate*</a:t>
            </a:r>
          </a:p>
        </p:txBody>
      </p:sp>
      <p:sp>
        <p:nvSpPr>
          <p:cNvPr id="9" name="Send" title="Icon of a paper airplane">
            <a:extLst>
              <a:ext uri="{FF2B5EF4-FFF2-40B4-BE49-F238E27FC236}">
                <a16:creationId xmlns:a16="http://schemas.microsoft.com/office/drawing/2014/main" id="{0FFEEDB5-5177-4725-9CE8-977D7F3D1F3C}"/>
              </a:ext>
            </a:extLst>
          </p:cNvPr>
          <p:cNvSpPr>
            <a:spLocks noChangeAspect="1" noEditPoints="1"/>
          </p:cNvSpPr>
          <p:nvPr/>
        </p:nvSpPr>
        <p:spPr bwMode="auto">
          <a:xfrm>
            <a:off x="4913694" y="1262482"/>
            <a:ext cx="476286" cy="318667"/>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gradFill>
                <a:gsLst>
                  <a:gs pos="2917">
                    <a:srgbClr val="353535"/>
                  </a:gs>
                  <a:gs pos="30000">
                    <a:srgbClr val="002050"/>
                  </a:gs>
                </a:gsLst>
                <a:lin ang="5400000" scaled="0"/>
              </a:gra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E49B0DAA-9140-430B-9AD2-C22263988627}"/>
              </a:ext>
            </a:extLst>
          </p:cNvPr>
          <p:cNvSpPr txBox="1"/>
          <p:nvPr/>
        </p:nvSpPr>
        <p:spPr>
          <a:xfrm>
            <a:off x="10092201" y="2698783"/>
            <a:ext cx="1697231" cy="627822"/>
          </a:xfrm>
          <a:prstGeom prst="rect">
            <a:avLst/>
          </a:prstGeom>
          <a:noFill/>
        </p:spPr>
        <p:txBody>
          <a:bodyPr wrap="square" lIns="93260" tIns="146283" rIns="182854" bIns="146283" rtlCol="0">
            <a:spAutoFit/>
          </a:bodyPr>
          <a:lstStyle/>
          <a:p>
            <a:pPr algn="ctr" defTabSz="932563">
              <a:lnSpc>
                <a:spcPct val="90000"/>
              </a:lnSpc>
              <a:spcAft>
                <a:spcPts val="600"/>
              </a:spcAft>
              <a:defRPr/>
            </a:pPr>
            <a:r>
              <a:rPr lang="en-US" sz="2400" b="1" dirty="0">
                <a:solidFill>
                  <a:schemeClr val="tx2"/>
                </a:solidFill>
                <a:latin typeface="Segoe UI Semilight" panose="020B0402040204020203" pitchFamily="34" charset="0"/>
                <a:cs typeface="Segoe UI Semilight" panose="020B0402040204020203" pitchFamily="34" charset="0"/>
              </a:rPr>
              <a:t>Optimize</a:t>
            </a:r>
          </a:p>
        </p:txBody>
      </p:sp>
      <p:sp>
        <p:nvSpPr>
          <p:cNvPr id="11" name="speedometer_2" title="Icon of a spedometer showing fast speed">
            <a:extLst>
              <a:ext uri="{FF2B5EF4-FFF2-40B4-BE49-F238E27FC236}">
                <a16:creationId xmlns:a16="http://schemas.microsoft.com/office/drawing/2014/main" id="{A40A1DC2-04E3-4D24-ADF2-B5C806646746}"/>
              </a:ext>
            </a:extLst>
          </p:cNvPr>
          <p:cNvSpPr>
            <a:spLocks noChangeAspect="1" noEditPoints="1"/>
          </p:cNvSpPr>
          <p:nvPr/>
        </p:nvSpPr>
        <p:spPr bwMode="auto">
          <a:xfrm>
            <a:off x="9748139" y="2800914"/>
            <a:ext cx="424856" cy="42485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kern="0">
              <a:gradFill>
                <a:gsLst>
                  <a:gs pos="2917">
                    <a:srgbClr val="353535"/>
                  </a:gs>
                  <a:gs pos="30000">
                    <a:srgbClr val="002050"/>
                  </a:gs>
                </a:gsLst>
                <a:lin ang="5400000" scaled="0"/>
              </a:gradFill>
              <a:latin typeface="Segoe UI Semilight" panose="020B0402040204020203" pitchFamily="34" charset="0"/>
              <a:cs typeface="Segoe UI Semilight" panose="020B0402040204020203" pitchFamily="34" charset="0"/>
            </a:endParaRPr>
          </a:p>
        </p:txBody>
      </p:sp>
      <p:cxnSp>
        <p:nvCxnSpPr>
          <p:cNvPr id="12" name="Straight Connector 11">
            <a:extLst>
              <a:ext uri="{FF2B5EF4-FFF2-40B4-BE49-F238E27FC236}">
                <a16:creationId xmlns:a16="http://schemas.microsoft.com/office/drawing/2014/main" id="{644A6C32-992B-4A24-98A4-727F695DC7D8}"/>
              </a:ext>
            </a:extLst>
          </p:cNvPr>
          <p:cNvCxnSpPr>
            <a:cxnSpLocks/>
          </p:cNvCxnSpPr>
          <p:nvPr/>
        </p:nvCxnSpPr>
        <p:spPr>
          <a:xfrm>
            <a:off x="2940006" y="2400694"/>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AEBCC27-0AFF-4ABE-A225-4404515CC366}"/>
              </a:ext>
            </a:extLst>
          </p:cNvPr>
          <p:cNvCxnSpPr>
            <a:cxnSpLocks/>
          </p:cNvCxnSpPr>
          <p:nvPr/>
        </p:nvCxnSpPr>
        <p:spPr>
          <a:xfrm>
            <a:off x="2940006" y="3510007"/>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6F1459C-146C-479B-BA7D-25148F880EED}"/>
              </a:ext>
            </a:extLst>
          </p:cNvPr>
          <p:cNvCxnSpPr>
            <a:cxnSpLocks/>
          </p:cNvCxnSpPr>
          <p:nvPr/>
        </p:nvCxnSpPr>
        <p:spPr>
          <a:xfrm>
            <a:off x="2940006" y="4617416"/>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EDEEEA4-7276-4ADE-B52D-C9AE3D060AF6}"/>
              </a:ext>
            </a:extLst>
          </p:cNvPr>
          <p:cNvCxnSpPr>
            <a:cxnSpLocks/>
          </p:cNvCxnSpPr>
          <p:nvPr/>
        </p:nvCxnSpPr>
        <p:spPr>
          <a:xfrm>
            <a:off x="2940006" y="5724825"/>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7420453-514C-47BA-B2EC-12FD659660BE}"/>
              </a:ext>
            </a:extLst>
          </p:cNvPr>
          <p:cNvCxnSpPr>
            <a:cxnSpLocks/>
          </p:cNvCxnSpPr>
          <p:nvPr/>
        </p:nvCxnSpPr>
        <p:spPr>
          <a:xfrm>
            <a:off x="7192920" y="2402597"/>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C66937-A603-4611-B079-01B90F066480}"/>
              </a:ext>
            </a:extLst>
          </p:cNvPr>
          <p:cNvCxnSpPr>
            <a:cxnSpLocks/>
          </p:cNvCxnSpPr>
          <p:nvPr/>
        </p:nvCxnSpPr>
        <p:spPr>
          <a:xfrm>
            <a:off x="7192920" y="3510007"/>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C79E75-C66B-4231-B23E-3FF260BFFB3C}"/>
              </a:ext>
            </a:extLst>
          </p:cNvPr>
          <p:cNvCxnSpPr>
            <a:cxnSpLocks/>
          </p:cNvCxnSpPr>
          <p:nvPr/>
        </p:nvCxnSpPr>
        <p:spPr>
          <a:xfrm>
            <a:off x="7192920" y="4617416"/>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C0FA306-366E-4107-9E0D-3118F87994FA}"/>
              </a:ext>
            </a:extLst>
          </p:cNvPr>
          <p:cNvCxnSpPr>
            <a:cxnSpLocks/>
          </p:cNvCxnSpPr>
          <p:nvPr/>
        </p:nvCxnSpPr>
        <p:spPr>
          <a:xfrm>
            <a:off x="7192920" y="5724825"/>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DC4E577C-9F0A-4673-94E9-F65DBC9C567D}"/>
              </a:ext>
            </a:extLst>
          </p:cNvPr>
          <p:cNvGrpSpPr/>
          <p:nvPr/>
        </p:nvGrpSpPr>
        <p:grpSpPr>
          <a:xfrm>
            <a:off x="2464639" y="2400694"/>
            <a:ext cx="475367" cy="3324131"/>
            <a:chOff x="2415668" y="2820790"/>
            <a:chExt cx="466088" cy="3259248"/>
          </a:xfrm>
        </p:grpSpPr>
        <p:cxnSp>
          <p:nvCxnSpPr>
            <p:cNvPr id="21" name="Straight Connector 20">
              <a:extLst>
                <a:ext uri="{FF2B5EF4-FFF2-40B4-BE49-F238E27FC236}">
                  <a16:creationId xmlns:a16="http://schemas.microsoft.com/office/drawing/2014/main" id="{ED7F51CA-5ED2-4AA8-93AB-F26F623418F5}"/>
                </a:ext>
              </a:extLst>
            </p:cNvPr>
            <p:cNvCxnSpPr>
              <a:cxnSpLocks/>
            </p:cNvCxnSpPr>
            <p:nvPr/>
          </p:nvCxnSpPr>
          <p:spPr>
            <a:xfrm>
              <a:off x="2881756" y="2820790"/>
              <a:ext cx="0" cy="3259248"/>
            </a:xfrm>
            <a:prstGeom prst="line">
              <a:avLst/>
            </a:prstGeom>
            <a:ln w="25400">
              <a:solidFill>
                <a:srgbClr val="00B050"/>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22" name="PageRight_E761">
              <a:extLst>
                <a:ext uri="{FF2B5EF4-FFF2-40B4-BE49-F238E27FC236}">
                  <a16:creationId xmlns:a16="http://schemas.microsoft.com/office/drawing/2014/main" id="{393CE1F7-9889-4F11-96C9-48BC088C17FB}"/>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00B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grpSp>
      <p:grpSp>
        <p:nvGrpSpPr>
          <p:cNvPr id="23" name="Group 22">
            <a:extLst>
              <a:ext uri="{FF2B5EF4-FFF2-40B4-BE49-F238E27FC236}">
                <a16:creationId xmlns:a16="http://schemas.microsoft.com/office/drawing/2014/main" id="{47A8BDD7-27EA-4006-9792-517D247AF349}"/>
              </a:ext>
            </a:extLst>
          </p:cNvPr>
          <p:cNvGrpSpPr/>
          <p:nvPr/>
        </p:nvGrpSpPr>
        <p:grpSpPr>
          <a:xfrm>
            <a:off x="8889470" y="2402597"/>
            <a:ext cx="488788" cy="3322228"/>
            <a:chOff x="8715093" y="2822656"/>
            <a:chExt cx="479247" cy="3257382"/>
          </a:xfrm>
        </p:grpSpPr>
        <p:cxnSp>
          <p:nvCxnSpPr>
            <p:cNvPr id="24" name="Straight Connector 23">
              <a:extLst>
                <a:ext uri="{FF2B5EF4-FFF2-40B4-BE49-F238E27FC236}">
                  <a16:creationId xmlns:a16="http://schemas.microsoft.com/office/drawing/2014/main" id="{176D2B43-EC83-4474-8F70-3BA00A1E4695}"/>
                </a:ext>
              </a:extLst>
            </p:cNvPr>
            <p:cNvCxnSpPr>
              <a:cxnSpLocks/>
            </p:cNvCxnSpPr>
            <p:nvPr/>
          </p:nvCxnSpPr>
          <p:spPr>
            <a:xfrm>
              <a:off x="8715093" y="2822656"/>
              <a:ext cx="0" cy="3257382"/>
            </a:xfrm>
            <a:prstGeom prst="line">
              <a:avLst/>
            </a:prstGeom>
            <a:ln w="25400">
              <a:solidFill>
                <a:srgbClr val="00B050"/>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25" name="PageRight_E761">
              <a:extLst>
                <a:ext uri="{FF2B5EF4-FFF2-40B4-BE49-F238E27FC236}">
                  <a16:creationId xmlns:a16="http://schemas.microsoft.com/office/drawing/2014/main" id="{ED9622F9-71BD-40B8-9B7B-821BED6DE6E0}"/>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00B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grpSp>
      <p:grpSp>
        <p:nvGrpSpPr>
          <p:cNvPr id="26" name="Group 25">
            <a:extLst>
              <a:ext uri="{FF2B5EF4-FFF2-40B4-BE49-F238E27FC236}">
                <a16:creationId xmlns:a16="http://schemas.microsoft.com/office/drawing/2014/main" id="{37F01F6A-866B-465E-BA96-D9679F0AAD64}"/>
              </a:ext>
            </a:extLst>
          </p:cNvPr>
          <p:cNvGrpSpPr/>
          <p:nvPr/>
        </p:nvGrpSpPr>
        <p:grpSpPr>
          <a:xfrm>
            <a:off x="4819080" y="2211414"/>
            <a:ext cx="415274" cy="3704595"/>
            <a:chOff x="4724153" y="2635204"/>
            <a:chExt cx="407168" cy="3632286"/>
          </a:xfrm>
        </p:grpSpPr>
        <p:sp>
          <p:nvSpPr>
            <p:cNvPr id="27" name="tool">
              <a:extLst>
                <a:ext uri="{FF2B5EF4-FFF2-40B4-BE49-F238E27FC236}">
                  <a16:creationId xmlns:a16="http://schemas.microsoft.com/office/drawing/2014/main" id="{FA296EF8-D6E6-4B86-A5AD-6B2D6E0B7532}"/>
                </a:ext>
              </a:extLst>
            </p:cNvPr>
            <p:cNvSpPr>
              <a:spLocks noChangeAspect="1" noEditPoints="1"/>
            </p:cNvSpPr>
            <p:nvPr/>
          </p:nvSpPr>
          <p:spPr bwMode="auto">
            <a:xfrm>
              <a:off x="4794660" y="589258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panose="020B0402040204020203" pitchFamily="34" charset="0"/>
                <a:cs typeface="Segoe UI Semilight" panose="020B0402040204020203" pitchFamily="34" charset="0"/>
              </a:endParaRPr>
            </a:p>
          </p:txBody>
        </p:sp>
        <p:sp>
          <p:nvSpPr>
            <p:cNvPr id="28" name="Freeform 96">
              <a:extLst>
                <a:ext uri="{FF2B5EF4-FFF2-40B4-BE49-F238E27FC236}">
                  <a16:creationId xmlns:a16="http://schemas.microsoft.com/office/drawing/2014/main" id="{6DE3C806-CDC9-4F4A-B8F2-94229C67F093}"/>
                </a:ext>
              </a:extLst>
            </p:cNvPr>
            <p:cNvSpPr>
              <a:spLocks noChangeAspect="1" noEditPoints="1"/>
            </p:cNvSpPr>
            <p:nvPr/>
          </p:nvSpPr>
          <p:spPr bwMode="auto">
            <a:xfrm>
              <a:off x="4724153" y="480679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panose="020B0402040204020203" pitchFamily="34" charset="0"/>
                <a:cs typeface="Segoe UI Semilight" panose="020B0402040204020203" pitchFamily="34" charset="0"/>
              </a:endParaRPr>
            </a:p>
          </p:txBody>
        </p:sp>
        <p:sp>
          <p:nvSpPr>
            <p:cNvPr id="29" name="network_3">
              <a:extLst>
                <a:ext uri="{FF2B5EF4-FFF2-40B4-BE49-F238E27FC236}">
                  <a16:creationId xmlns:a16="http://schemas.microsoft.com/office/drawing/2014/main" id="{A20D4789-0CC1-430D-B29E-EA8698995257}"/>
                </a:ext>
              </a:extLst>
            </p:cNvPr>
            <p:cNvSpPr>
              <a:spLocks noChangeAspect="1" noEditPoints="1"/>
            </p:cNvSpPr>
            <p:nvPr/>
          </p:nvSpPr>
          <p:spPr bwMode="auto">
            <a:xfrm>
              <a:off x="4747101" y="263520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panose="020B0402040204020203" pitchFamily="34" charset="0"/>
                <a:cs typeface="Segoe UI Semilight" panose="020B0402040204020203" pitchFamily="34" charset="0"/>
              </a:endParaRPr>
            </a:p>
          </p:txBody>
        </p:sp>
        <p:sp>
          <p:nvSpPr>
            <p:cNvPr id="30" name="PageEdit_EFB8">
              <a:extLst>
                <a:ext uri="{FF2B5EF4-FFF2-40B4-BE49-F238E27FC236}">
                  <a16:creationId xmlns:a16="http://schemas.microsoft.com/office/drawing/2014/main" id="{352517B6-8410-4B75-8399-F4476529F10B}"/>
                </a:ext>
              </a:extLst>
            </p:cNvPr>
            <p:cNvSpPr>
              <a:spLocks noChangeAspect="1" noEditPoints="1"/>
            </p:cNvSpPr>
            <p:nvPr/>
          </p:nvSpPr>
          <p:spPr bwMode="auto">
            <a:xfrm>
              <a:off x="4751927" y="372099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panose="020B0402040204020203" pitchFamily="34" charset="0"/>
                <a:cs typeface="Segoe UI Semilight" panose="020B0402040204020203" pitchFamily="34" charset="0"/>
              </a:endParaRPr>
            </a:p>
          </p:txBody>
        </p:sp>
      </p:grpSp>
      <p:sp>
        <p:nvSpPr>
          <p:cNvPr id="32" name="magnify" title="Icon of a magnifying glass">
            <a:extLst>
              <a:ext uri="{FF2B5EF4-FFF2-40B4-BE49-F238E27FC236}">
                <a16:creationId xmlns:a16="http://schemas.microsoft.com/office/drawing/2014/main" id="{AAF69D1F-AC1B-4BEB-94C3-39F1301776C0}"/>
              </a:ext>
            </a:extLst>
          </p:cNvPr>
          <p:cNvSpPr>
            <a:spLocks noChangeAspect="1" noEditPoints="1"/>
          </p:cNvSpPr>
          <p:nvPr/>
        </p:nvSpPr>
        <p:spPr bwMode="auto">
          <a:xfrm flipH="1">
            <a:off x="642369" y="3882031"/>
            <a:ext cx="460642" cy="42901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gradFill>
                <a:gsLst>
                  <a:gs pos="2917">
                    <a:srgbClr val="353535"/>
                  </a:gs>
                  <a:gs pos="30000">
                    <a:srgbClr val="002050"/>
                  </a:gs>
                </a:gsLst>
                <a:lin ang="5400000" scaled="0"/>
              </a:gradFill>
              <a:latin typeface="Segoe UI Semilight" panose="020B0402040204020203" pitchFamily="34" charset="0"/>
              <a:cs typeface="Segoe UI Semilight" panose="020B0402040204020203" pitchFamily="34" charset="0"/>
            </a:endParaRPr>
          </a:p>
        </p:txBody>
      </p:sp>
      <p:sp>
        <p:nvSpPr>
          <p:cNvPr id="34" name="TextBox 33">
            <a:extLst>
              <a:ext uri="{FF2B5EF4-FFF2-40B4-BE49-F238E27FC236}">
                <a16:creationId xmlns:a16="http://schemas.microsoft.com/office/drawing/2014/main" id="{B8EBE83C-0034-4B05-A5DA-877385FEF803}"/>
              </a:ext>
            </a:extLst>
          </p:cNvPr>
          <p:cNvSpPr txBox="1"/>
          <p:nvPr/>
        </p:nvSpPr>
        <p:spPr>
          <a:xfrm>
            <a:off x="283861" y="6198208"/>
            <a:ext cx="11471633" cy="453698"/>
          </a:xfrm>
          <a:prstGeom prst="rect">
            <a:avLst/>
          </a:prstGeom>
          <a:noFill/>
        </p:spPr>
        <p:txBody>
          <a:bodyPr wrap="square" lIns="186521" tIns="149217" rIns="186521" bIns="149217" rtlCol="0" anchor="t">
            <a:spAutoFit/>
          </a:bodyPr>
          <a:lstStyle/>
          <a:p>
            <a:pPr algn="just" defTabSz="932597">
              <a:lnSpc>
                <a:spcPct val="90000"/>
              </a:lnSpc>
              <a:spcAft>
                <a:spcPts val="612"/>
              </a:spcAft>
              <a:defRPr/>
            </a:pPr>
            <a:r>
              <a:rPr lang="en-US" sz="1100" i="1"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*These migration strategies are adopted from Gartner research. Gartner also calls out a 5</a:t>
            </a:r>
            <a:r>
              <a:rPr lang="en-US" sz="1100" i="1" baseline="30000"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th</a:t>
            </a:r>
            <a:r>
              <a:rPr lang="en-US" sz="1100" i="1"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 strategy called “Replace” with SaaS</a:t>
            </a:r>
          </a:p>
        </p:txBody>
      </p:sp>
      <p:sp>
        <p:nvSpPr>
          <p:cNvPr id="35" name="TextBox 34">
            <a:extLst>
              <a:ext uri="{FF2B5EF4-FFF2-40B4-BE49-F238E27FC236}">
                <a16:creationId xmlns:a16="http://schemas.microsoft.com/office/drawing/2014/main" id="{4ED90D0F-3928-4324-8305-6FD3E64271DA}"/>
              </a:ext>
            </a:extLst>
          </p:cNvPr>
          <p:cNvSpPr txBox="1"/>
          <p:nvPr/>
        </p:nvSpPr>
        <p:spPr>
          <a:xfrm>
            <a:off x="10092201" y="4794406"/>
            <a:ext cx="1574992" cy="96022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b="1" dirty="0">
                <a:solidFill>
                  <a:schemeClr val="tx2"/>
                </a:solidFill>
                <a:latin typeface="Segoe UI Semilight" panose="020B0402040204020203" pitchFamily="34" charset="0"/>
                <a:ea typeface="Segoe UI" pitchFamily="34" charset="0"/>
                <a:cs typeface="Segoe UI Semilight" panose="020B0402040204020203" pitchFamily="34" charset="0"/>
              </a:rPr>
              <a:t>Secure &amp; Manage</a:t>
            </a:r>
            <a:endParaRPr lang="en-US" sz="2800" b="1" dirty="0">
              <a:solidFill>
                <a:schemeClr val="tx2"/>
              </a:solidFill>
              <a:latin typeface="Segoe UI Semilight" panose="020B0402040204020203" pitchFamily="34" charset="0"/>
              <a:ea typeface="Segoe UI" pitchFamily="34" charset="0"/>
              <a:cs typeface="Segoe UI Semilight" panose="020B0402040204020203" pitchFamily="34" charset="0"/>
            </a:endParaRPr>
          </a:p>
        </p:txBody>
      </p:sp>
      <p:sp>
        <p:nvSpPr>
          <p:cNvPr id="39" name="Processing_E9F5" title="Icon of two interlocked gears">
            <a:extLst>
              <a:ext uri="{FF2B5EF4-FFF2-40B4-BE49-F238E27FC236}">
                <a16:creationId xmlns:a16="http://schemas.microsoft.com/office/drawing/2014/main" id="{EA6DDDEA-47D2-4095-8C42-B3E84A65A8DC}"/>
              </a:ext>
            </a:extLst>
          </p:cNvPr>
          <p:cNvSpPr>
            <a:spLocks noChangeAspect="1" noEditPoints="1"/>
          </p:cNvSpPr>
          <p:nvPr/>
        </p:nvSpPr>
        <p:spPr bwMode="auto">
          <a:xfrm>
            <a:off x="9603414" y="4980910"/>
            <a:ext cx="636095" cy="55399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arrow_12" title="Icon of a circle made of a curved arrow pointing clockwise">
            <a:extLst>
              <a:ext uri="{FF2B5EF4-FFF2-40B4-BE49-F238E27FC236}">
                <a16:creationId xmlns:a16="http://schemas.microsoft.com/office/drawing/2014/main" id="{12F625C7-2236-44BF-8BE0-B3D88618C448}"/>
              </a:ext>
            </a:extLst>
          </p:cNvPr>
          <p:cNvSpPr>
            <a:spLocks noChangeAspect="1" noEditPoints="1"/>
          </p:cNvSpPr>
          <p:nvPr/>
        </p:nvSpPr>
        <p:spPr bwMode="auto">
          <a:xfrm>
            <a:off x="10716977" y="4032815"/>
            <a:ext cx="372012" cy="365760"/>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285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469110266"/>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913" y="274320"/>
            <a:ext cx="11218014" cy="759971"/>
          </a:xfrm>
        </p:spPr>
        <p:txBody>
          <a:bodyPr/>
          <a:lstStyle/>
          <a:p>
            <a:r>
              <a:rPr lang="en-US" sz="2750" dirty="0"/>
              <a:t>Workloads Migrations Matrix</a:t>
            </a:r>
          </a:p>
        </p:txBody>
      </p:sp>
      <p:graphicFrame>
        <p:nvGraphicFramePr>
          <p:cNvPr id="4" name="Table 3"/>
          <p:cNvGraphicFramePr>
            <a:graphicFrameLocks noGrp="1"/>
          </p:cNvGraphicFramePr>
          <p:nvPr>
            <p:extLst>
              <p:ext uri="{D42A27DB-BD31-4B8C-83A1-F6EECF244321}">
                <p14:modId xmlns:p14="http://schemas.microsoft.com/office/powerpoint/2010/main" val="2452612461"/>
              </p:ext>
            </p:extLst>
          </p:nvPr>
        </p:nvGraphicFramePr>
        <p:xfrm>
          <a:off x="486993" y="1129624"/>
          <a:ext cx="11218014" cy="5626776"/>
        </p:xfrm>
        <a:graphic>
          <a:graphicData uri="http://schemas.openxmlformats.org/drawingml/2006/table">
            <a:tbl>
              <a:tblPr firstRow="1" bandRow="1">
                <a:tableStyleId>{17292A2E-F333-43FB-9621-5CBBE7FDCDCB}</a:tableStyleId>
              </a:tblPr>
              <a:tblGrid>
                <a:gridCol w="1869669">
                  <a:extLst>
                    <a:ext uri="{9D8B030D-6E8A-4147-A177-3AD203B41FA5}">
                      <a16:colId xmlns:a16="http://schemas.microsoft.com/office/drawing/2014/main" val="1503979474"/>
                    </a:ext>
                  </a:extLst>
                </a:gridCol>
                <a:gridCol w="1869669">
                  <a:extLst>
                    <a:ext uri="{9D8B030D-6E8A-4147-A177-3AD203B41FA5}">
                      <a16:colId xmlns:a16="http://schemas.microsoft.com/office/drawing/2014/main" val="603216146"/>
                    </a:ext>
                  </a:extLst>
                </a:gridCol>
                <a:gridCol w="1869669">
                  <a:extLst>
                    <a:ext uri="{9D8B030D-6E8A-4147-A177-3AD203B41FA5}">
                      <a16:colId xmlns:a16="http://schemas.microsoft.com/office/drawing/2014/main" val="3782408156"/>
                    </a:ext>
                  </a:extLst>
                </a:gridCol>
                <a:gridCol w="1869669">
                  <a:extLst>
                    <a:ext uri="{9D8B030D-6E8A-4147-A177-3AD203B41FA5}">
                      <a16:colId xmlns:a16="http://schemas.microsoft.com/office/drawing/2014/main" val="2763935469"/>
                    </a:ext>
                  </a:extLst>
                </a:gridCol>
                <a:gridCol w="1869669">
                  <a:extLst>
                    <a:ext uri="{9D8B030D-6E8A-4147-A177-3AD203B41FA5}">
                      <a16:colId xmlns:a16="http://schemas.microsoft.com/office/drawing/2014/main" val="2514832804"/>
                    </a:ext>
                  </a:extLst>
                </a:gridCol>
                <a:gridCol w="1869669">
                  <a:extLst>
                    <a:ext uri="{9D8B030D-6E8A-4147-A177-3AD203B41FA5}">
                      <a16:colId xmlns:a16="http://schemas.microsoft.com/office/drawing/2014/main" val="2240026247"/>
                    </a:ext>
                  </a:extLst>
                </a:gridCol>
              </a:tblGrid>
              <a:tr h="861696">
                <a:tc>
                  <a:txBody>
                    <a:bodyPr/>
                    <a:lstStyle/>
                    <a:p>
                      <a:r>
                        <a:rPr lang="en-US" sz="1600" dirty="0"/>
                        <a:t>Migration Type</a:t>
                      </a:r>
                      <a:r>
                        <a:rPr lang="en-US" sz="1600" baseline="0" dirty="0"/>
                        <a:t> </a:t>
                      </a:r>
                      <a:endParaRPr lang="en-US" sz="1600" b="1" dirty="0">
                        <a:solidFill>
                          <a:schemeClr val="tx1"/>
                        </a:solidFill>
                      </a:endParaRPr>
                    </a:p>
                  </a:txBody>
                  <a:tcPr anchor="ctr"/>
                </a:tc>
                <a:tc>
                  <a:txBody>
                    <a:bodyPr/>
                    <a:lstStyle/>
                    <a:p>
                      <a:r>
                        <a:rPr lang="en-US" sz="1600" dirty="0" err="1"/>
                        <a:t>Rehost</a:t>
                      </a:r>
                      <a:r>
                        <a:rPr lang="en-US" sz="1600" baseline="0" dirty="0"/>
                        <a:t> (lift and shift</a:t>
                      </a:r>
                      <a:endParaRPr lang="en-US" sz="1600" dirty="0"/>
                    </a:p>
                  </a:txBody>
                  <a:tcPr/>
                </a:tc>
                <a:tc>
                  <a:txBody>
                    <a:bodyPr/>
                    <a:lstStyle/>
                    <a:p>
                      <a:r>
                        <a:rPr lang="en-US" sz="1600" dirty="0"/>
                        <a:t>Refactor</a:t>
                      </a:r>
                    </a:p>
                  </a:txBody>
                  <a:tcPr/>
                </a:tc>
                <a:tc>
                  <a:txBody>
                    <a:bodyPr/>
                    <a:lstStyle/>
                    <a:p>
                      <a:r>
                        <a:rPr lang="en-US" sz="1600" dirty="0"/>
                        <a:t>Revise</a:t>
                      </a:r>
                    </a:p>
                  </a:txBody>
                  <a:tcPr/>
                </a:tc>
                <a:tc>
                  <a:txBody>
                    <a:bodyPr/>
                    <a:lstStyle/>
                    <a:p>
                      <a:r>
                        <a:rPr lang="en-US" sz="1600" dirty="0"/>
                        <a:t>Rebuild</a:t>
                      </a:r>
                    </a:p>
                  </a:txBody>
                  <a:tcPr/>
                </a:tc>
                <a:tc>
                  <a:txBody>
                    <a:bodyPr/>
                    <a:lstStyle/>
                    <a:p>
                      <a:r>
                        <a:rPr lang="en-US" sz="1600" dirty="0"/>
                        <a:t>Replace</a:t>
                      </a:r>
                    </a:p>
                  </a:txBody>
                  <a:tcPr/>
                </a:tc>
                <a:extLst>
                  <a:ext uri="{0D108BD9-81ED-4DB2-BD59-A6C34878D82A}">
                    <a16:rowId xmlns:a16="http://schemas.microsoft.com/office/drawing/2014/main" val="92091617"/>
                  </a:ext>
                </a:extLst>
              </a:tr>
              <a:tr h="851725">
                <a:tc>
                  <a:txBody>
                    <a:bodyPr/>
                    <a:lstStyle/>
                    <a:p>
                      <a:r>
                        <a:rPr lang="en-US" sz="1600" dirty="0"/>
                        <a:t>Complexity</a:t>
                      </a:r>
                      <a:endParaRPr lang="en-US" sz="1600" b="1" dirty="0">
                        <a:solidFill>
                          <a:schemeClr val="tx1"/>
                        </a:solidFill>
                      </a:endParaRPr>
                    </a:p>
                  </a:txBody>
                  <a:tcPr anchor="ctr"/>
                </a:tc>
                <a:tc>
                  <a:txBody>
                    <a:bodyPr/>
                    <a:lstStyle/>
                    <a:p>
                      <a:r>
                        <a:rPr lang="en-US" sz="1600" dirty="0"/>
                        <a:t>Moderate to Complex</a:t>
                      </a:r>
                    </a:p>
                  </a:txBody>
                  <a:tcPr/>
                </a:tc>
                <a:tc>
                  <a:txBody>
                    <a:bodyPr/>
                    <a:lstStyle/>
                    <a:p>
                      <a:r>
                        <a:rPr lang="en-US" sz="1600" dirty="0"/>
                        <a:t>Moderate to Complex</a:t>
                      </a:r>
                    </a:p>
                  </a:txBody>
                  <a:tcPr/>
                </a:tc>
                <a:tc>
                  <a:txBody>
                    <a:bodyPr/>
                    <a:lstStyle/>
                    <a:p>
                      <a:r>
                        <a:rPr lang="en-US" sz="1600" dirty="0"/>
                        <a:t>Moderate</a:t>
                      </a:r>
                      <a:r>
                        <a:rPr lang="en-US" sz="1600" baseline="0" dirty="0"/>
                        <a:t> to Complex</a:t>
                      </a:r>
                      <a:endParaRPr lang="en-US" sz="1600" dirty="0"/>
                    </a:p>
                  </a:txBody>
                  <a:tcPr/>
                </a:tc>
                <a:tc>
                  <a:txBody>
                    <a:bodyPr/>
                    <a:lstStyle/>
                    <a:p>
                      <a:r>
                        <a:rPr lang="en-US" sz="1600" dirty="0"/>
                        <a:t>Complex</a:t>
                      </a:r>
                    </a:p>
                  </a:txBody>
                  <a:tcPr/>
                </a:tc>
                <a:tc>
                  <a:txBody>
                    <a:bodyPr/>
                    <a:lstStyle/>
                    <a:p>
                      <a:r>
                        <a:rPr lang="en-US" sz="1600" dirty="0"/>
                        <a:t>Moderate</a:t>
                      </a:r>
                    </a:p>
                  </a:txBody>
                  <a:tcPr/>
                </a:tc>
                <a:extLst>
                  <a:ext uri="{0D108BD9-81ED-4DB2-BD59-A6C34878D82A}">
                    <a16:rowId xmlns:a16="http://schemas.microsoft.com/office/drawing/2014/main" val="786007914"/>
                  </a:ext>
                </a:extLst>
              </a:tr>
              <a:tr h="970257">
                <a:tc>
                  <a:txBody>
                    <a:bodyPr/>
                    <a:lstStyle/>
                    <a:p>
                      <a:r>
                        <a:rPr lang="en-US" sz="1600" dirty="0"/>
                        <a:t>Example</a:t>
                      </a:r>
                      <a:r>
                        <a:rPr lang="en-US" sz="1600" baseline="0" dirty="0"/>
                        <a:t> Workloads </a:t>
                      </a:r>
                      <a:endParaRPr lang="en-US" sz="1600" b="1" dirty="0">
                        <a:solidFill>
                          <a:schemeClr val="tx1"/>
                        </a:solidFill>
                      </a:endParaRPr>
                    </a:p>
                  </a:txBody>
                  <a:tcPr anchor="ctr"/>
                </a:tc>
                <a:tc>
                  <a:txBody>
                    <a:bodyPr/>
                    <a:lstStyle/>
                    <a:p>
                      <a:r>
                        <a:rPr lang="en-US" sz="1600" dirty="0"/>
                        <a:t>RDS, Web Applications, Database</a:t>
                      </a:r>
                    </a:p>
                  </a:txBody>
                  <a:tcPr/>
                </a:tc>
                <a:tc>
                  <a:txBody>
                    <a:bodyPr/>
                    <a:lstStyle/>
                    <a:p>
                      <a:r>
                        <a:rPr lang="en-US" sz="1600" dirty="0"/>
                        <a:t>RDS,</a:t>
                      </a:r>
                      <a:r>
                        <a:rPr lang="en-US" sz="1600" baseline="0" dirty="0"/>
                        <a:t> Web Applications</a:t>
                      </a:r>
                      <a:endParaRPr lang="en-US" sz="1600" dirty="0"/>
                    </a:p>
                  </a:txBody>
                  <a:tcPr/>
                </a:tc>
                <a:tc>
                  <a:txBody>
                    <a:bodyPr/>
                    <a:lstStyle/>
                    <a:p>
                      <a:r>
                        <a:rPr lang="en-US" sz="1600" dirty="0"/>
                        <a:t>Legacy Applications,</a:t>
                      </a:r>
                      <a:r>
                        <a:rPr lang="en-US" sz="1600" baseline="0" dirty="0"/>
                        <a:t> Databases</a:t>
                      </a:r>
                      <a:endParaRPr lang="en-US" sz="1600" dirty="0"/>
                    </a:p>
                  </a:txBody>
                  <a:tcPr/>
                </a:tc>
                <a:tc>
                  <a:txBody>
                    <a:bodyPr/>
                    <a:lstStyle/>
                    <a:p>
                      <a:r>
                        <a:rPr lang="en-US" sz="1600" dirty="0"/>
                        <a:t>Legacy Applications</a:t>
                      </a:r>
                    </a:p>
                  </a:txBody>
                  <a:tcPr/>
                </a:tc>
                <a:tc>
                  <a:txBody>
                    <a:bodyPr/>
                    <a:lstStyle/>
                    <a:p>
                      <a:r>
                        <a:rPr lang="en-US" sz="1600" dirty="0"/>
                        <a:t>Legacy Applications</a:t>
                      </a:r>
                      <a:r>
                        <a:rPr lang="en-US" sz="1600" baseline="0" dirty="0"/>
                        <a:t> </a:t>
                      </a:r>
                      <a:endParaRPr lang="en-US" sz="1600" dirty="0"/>
                    </a:p>
                  </a:txBody>
                  <a:tcPr/>
                </a:tc>
                <a:extLst>
                  <a:ext uri="{0D108BD9-81ED-4DB2-BD59-A6C34878D82A}">
                    <a16:rowId xmlns:a16="http://schemas.microsoft.com/office/drawing/2014/main" val="1815212065"/>
                  </a:ext>
                </a:extLst>
              </a:tr>
              <a:tr h="846770">
                <a:tc>
                  <a:txBody>
                    <a:bodyPr/>
                    <a:lstStyle/>
                    <a:p>
                      <a:r>
                        <a:rPr lang="en-US" sz="1600" dirty="0"/>
                        <a:t>Tooling Capabilities</a:t>
                      </a:r>
                      <a:r>
                        <a:rPr lang="en-US" sz="1600" baseline="0" dirty="0"/>
                        <a:t> </a:t>
                      </a:r>
                      <a:endParaRPr lang="en-US" sz="1600" b="1" dirty="0">
                        <a:solidFill>
                          <a:schemeClr val="tx1"/>
                        </a:solidFill>
                      </a:endParaRPr>
                    </a:p>
                  </a:txBody>
                  <a:tcPr anchor="ctr"/>
                </a:tc>
                <a:tc>
                  <a:txBody>
                    <a:bodyPr/>
                    <a:lstStyle/>
                    <a:p>
                      <a:r>
                        <a:rPr lang="en-US" sz="1600" dirty="0"/>
                        <a:t>Extensive</a:t>
                      </a:r>
                      <a:r>
                        <a:rPr lang="en-US" sz="1600" baseline="0" dirty="0"/>
                        <a:t> (First and 3</a:t>
                      </a:r>
                      <a:r>
                        <a:rPr lang="en-US" sz="1600" baseline="30000" dirty="0"/>
                        <a:t>rd</a:t>
                      </a:r>
                      <a:r>
                        <a:rPr lang="en-US" sz="1600" baseline="0" dirty="0"/>
                        <a:t> party) </a:t>
                      </a:r>
                      <a:endParaRPr lang="en-US" sz="1600" dirty="0"/>
                    </a:p>
                  </a:txBody>
                  <a:tcPr/>
                </a:tc>
                <a:tc>
                  <a:txBody>
                    <a:bodyPr/>
                    <a:lstStyle/>
                    <a:p>
                      <a:r>
                        <a:rPr lang="en-US" sz="1600" dirty="0"/>
                        <a:t>Several</a:t>
                      </a:r>
                      <a:r>
                        <a:rPr lang="en-US" sz="1600" baseline="0" dirty="0"/>
                        <a:t> (First and 3</a:t>
                      </a:r>
                      <a:r>
                        <a:rPr lang="en-US" sz="1600" baseline="30000" dirty="0"/>
                        <a:t>rd</a:t>
                      </a:r>
                      <a:r>
                        <a:rPr lang="en-US" sz="1600" baseline="0" dirty="0"/>
                        <a:t> party)</a:t>
                      </a:r>
                      <a:endParaRPr lang="en-US" sz="1600" dirty="0"/>
                    </a:p>
                  </a:txBody>
                  <a:tcPr/>
                </a:tc>
                <a:tc>
                  <a:txBody>
                    <a:bodyPr/>
                    <a:lstStyle/>
                    <a:p>
                      <a:r>
                        <a:rPr lang="en-US" sz="1600" dirty="0"/>
                        <a:t>Minimal</a:t>
                      </a:r>
                      <a:r>
                        <a:rPr lang="en-US" sz="1600" baseline="0" dirty="0"/>
                        <a:t> (First and 3</a:t>
                      </a:r>
                      <a:r>
                        <a:rPr lang="en-US" sz="1600" baseline="30000" dirty="0"/>
                        <a:t>rd</a:t>
                      </a:r>
                      <a:r>
                        <a:rPr lang="en-US" sz="1600" baseline="0" dirty="0"/>
                        <a:t> party)</a:t>
                      </a:r>
                      <a:endParaRPr lang="en-US" sz="1600" dirty="0"/>
                    </a:p>
                  </a:txBody>
                  <a:tcPr/>
                </a:tc>
                <a:tc>
                  <a:txBody>
                    <a:bodyPr/>
                    <a:lstStyle/>
                    <a:p>
                      <a:r>
                        <a:rPr lang="en-US" sz="1600" dirty="0"/>
                        <a:t>Extensive</a:t>
                      </a:r>
                      <a:r>
                        <a:rPr lang="en-US" sz="1600" baseline="0" dirty="0"/>
                        <a:t> (First and 3</a:t>
                      </a:r>
                      <a:r>
                        <a:rPr lang="en-US" sz="1600" baseline="30000" dirty="0"/>
                        <a:t>rd</a:t>
                      </a:r>
                      <a:r>
                        <a:rPr lang="en-US" sz="1600" baseline="0" dirty="0"/>
                        <a:t> party) </a:t>
                      </a:r>
                      <a:endParaRPr lang="en-US" sz="1600" dirty="0"/>
                    </a:p>
                  </a:txBody>
                  <a:tcPr/>
                </a:tc>
                <a:tc>
                  <a:txBody>
                    <a:bodyPr/>
                    <a:lstStyle/>
                    <a:p>
                      <a:r>
                        <a:rPr lang="en-US" sz="1600" dirty="0"/>
                        <a:t>NA</a:t>
                      </a:r>
                    </a:p>
                  </a:txBody>
                  <a:tcPr/>
                </a:tc>
                <a:extLst>
                  <a:ext uri="{0D108BD9-81ED-4DB2-BD59-A6C34878D82A}">
                    <a16:rowId xmlns:a16="http://schemas.microsoft.com/office/drawing/2014/main" val="4292492400"/>
                  </a:ext>
                </a:extLst>
              </a:tr>
              <a:tr h="925198">
                <a:tc>
                  <a:txBody>
                    <a:bodyPr/>
                    <a:lstStyle/>
                    <a:p>
                      <a:r>
                        <a:rPr lang="en-US" sz="1600" dirty="0"/>
                        <a:t>Benefits</a:t>
                      </a:r>
                      <a:endParaRPr lang="en-US" sz="1600" b="1" dirty="0">
                        <a:solidFill>
                          <a:schemeClr val="tx1"/>
                        </a:solidFill>
                      </a:endParaRPr>
                    </a:p>
                  </a:txBody>
                  <a:tcPr anchor="ctr"/>
                </a:tc>
                <a:tc>
                  <a:txBody>
                    <a:bodyPr/>
                    <a:lstStyle/>
                    <a:p>
                      <a:r>
                        <a:rPr lang="en-US" sz="1600" dirty="0"/>
                        <a:t>Proven,</a:t>
                      </a:r>
                      <a:r>
                        <a:rPr lang="en-US" sz="1600" baseline="0" dirty="0"/>
                        <a:t> Quick and Container Support </a:t>
                      </a:r>
                      <a:endParaRPr lang="en-US" sz="1600" dirty="0"/>
                    </a:p>
                  </a:txBody>
                  <a:tcPr/>
                </a:tc>
                <a:tc>
                  <a:txBody>
                    <a:bodyPr/>
                    <a:lstStyle/>
                    <a:p>
                      <a:r>
                        <a:rPr lang="en-US" sz="1600" dirty="0"/>
                        <a:t>Semi-Optimized</a:t>
                      </a:r>
                      <a:r>
                        <a:rPr lang="en-US" sz="1600" baseline="0" dirty="0"/>
                        <a:t> and Container Support</a:t>
                      </a:r>
                      <a:endParaRPr lang="en-US" sz="1600" dirty="0"/>
                    </a:p>
                  </a:txBody>
                  <a:tcPr/>
                </a:tc>
                <a:tc>
                  <a:txBody>
                    <a:bodyPr/>
                    <a:lstStyle/>
                    <a:p>
                      <a:r>
                        <a:rPr lang="en-US" sz="1600" dirty="0"/>
                        <a:t>Optimized, Container Support and PaaS</a:t>
                      </a:r>
                      <a:r>
                        <a:rPr lang="en-US" sz="1600" baseline="0" dirty="0"/>
                        <a:t> enabled </a:t>
                      </a:r>
                      <a:endParaRPr lang="en-US" sz="1600" dirty="0"/>
                    </a:p>
                  </a:txBody>
                  <a:tcPr/>
                </a:tc>
                <a:tc>
                  <a:txBody>
                    <a:bodyPr/>
                    <a:lstStyle/>
                    <a:p>
                      <a:r>
                        <a:rPr lang="en-US" sz="1600" dirty="0"/>
                        <a:t>Fully Optimized, Containerized</a:t>
                      </a:r>
                      <a:r>
                        <a:rPr lang="en-US" sz="1600" baseline="0" dirty="0"/>
                        <a:t> and PaaS enabled</a:t>
                      </a:r>
                      <a:endParaRPr lang="en-US" sz="1600" dirty="0"/>
                    </a:p>
                  </a:txBody>
                  <a:tcPr/>
                </a:tc>
                <a:tc>
                  <a:txBody>
                    <a:bodyPr/>
                    <a:lstStyle/>
                    <a:p>
                      <a:r>
                        <a:rPr lang="en-US" sz="1600" dirty="0"/>
                        <a:t>State of the Art,</a:t>
                      </a:r>
                      <a:r>
                        <a:rPr lang="en-US" sz="1600" baseline="0" dirty="0"/>
                        <a:t> SaaS, HA, BCDR enabled. </a:t>
                      </a:r>
                      <a:endParaRPr lang="en-US" sz="1600" dirty="0"/>
                    </a:p>
                  </a:txBody>
                  <a:tcPr/>
                </a:tc>
                <a:extLst>
                  <a:ext uri="{0D108BD9-81ED-4DB2-BD59-A6C34878D82A}">
                    <a16:rowId xmlns:a16="http://schemas.microsoft.com/office/drawing/2014/main" val="3211270878"/>
                  </a:ext>
                </a:extLst>
              </a:tr>
              <a:tr h="1171130">
                <a:tc>
                  <a:txBody>
                    <a:bodyPr/>
                    <a:lstStyle/>
                    <a:p>
                      <a:r>
                        <a:rPr lang="en-US" sz="1600" dirty="0"/>
                        <a:t>DevOps / Automation</a:t>
                      </a:r>
                      <a:r>
                        <a:rPr lang="en-US" sz="1600" baseline="0" dirty="0"/>
                        <a:t> </a:t>
                      </a:r>
                      <a:endParaRPr lang="en-US" sz="1600" b="1" dirty="0">
                        <a:solidFill>
                          <a:schemeClr val="tx1"/>
                        </a:solidFill>
                      </a:endParaRPr>
                    </a:p>
                  </a:txBody>
                  <a:tcPr anchor="ctr"/>
                </a:tc>
                <a:tc>
                  <a:txBody>
                    <a:bodyPr/>
                    <a:lstStyle/>
                    <a:p>
                      <a:r>
                        <a:rPr lang="en-US" sz="1600" dirty="0"/>
                        <a:t>Moderate</a:t>
                      </a:r>
                    </a:p>
                    <a:p>
                      <a:r>
                        <a:rPr lang="en-US" sz="1600" dirty="0"/>
                        <a:t>(Automation)</a:t>
                      </a:r>
                    </a:p>
                  </a:txBody>
                  <a:tcPr/>
                </a:tc>
                <a:tc>
                  <a:txBody>
                    <a:bodyPr/>
                    <a:lstStyle/>
                    <a:p>
                      <a:r>
                        <a:rPr lang="en-US" sz="1600" dirty="0"/>
                        <a:t>Moderate</a:t>
                      </a:r>
                    </a:p>
                    <a:p>
                      <a:r>
                        <a:rPr lang="en-US" sz="1600" dirty="0"/>
                        <a:t>(Automation, Continuous Delivery)</a:t>
                      </a:r>
                    </a:p>
                  </a:txBody>
                  <a:tcPr/>
                </a:tc>
                <a:tc>
                  <a:txBody>
                    <a:bodyPr/>
                    <a:lstStyle/>
                    <a:p>
                      <a:r>
                        <a:rPr lang="en-US" sz="1600" dirty="0"/>
                        <a:t>Moderate</a:t>
                      </a:r>
                      <a:r>
                        <a:rPr lang="en-US" sz="1600" baseline="0" dirty="0"/>
                        <a:t> (Automation, CI/CD) </a:t>
                      </a:r>
                      <a:endParaRPr lang="en-US" sz="1600" dirty="0"/>
                    </a:p>
                  </a:txBody>
                  <a:tcPr/>
                </a:tc>
                <a:tc>
                  <a:txBody>
                    <a:bodyPr/>
                    <a:lstStyle/>
                    <a:p>
                      <a:r>
                        <a:rPr lang="en-US" sz="1600" dirty="0"/>
                        <a:t>Maximum</a:t>
                      </a:r>
                      <a:r>
                        <a:rPr lang="en-US" sz="1600" baseline="0" dirty="0"/>
                        <a:t> (Automation, CI/CD) </a:t>
                      </a:r>
                      <a:endParaRPr lang="en-US" sz="1600" dirty="0"/>
                    </a:p>
                  </a:txBody>
                  <a:tcPr/>
                </a:tc>
                <a:tc>
                  <a:txBody>
                    <a:bodyPr/>
                    <a:lstStyle/>
                    <a:p>
                      <a:r>
                        <a:rPr lang="en-US" sz="1600" dirty="0"/>
                        <a:t>NA</a:t>
                      </a:r>
                    </a:p>
                  </a:txBody>
                  <a:tcPr/>
                </a:tc>
                <a:extLst>
                  <a:ext uri="{0D108BD9-81ED-4DB2-BD59-A6C34878D82A}">
                    <a16:rowId xmlns:a16="http://schemas.microsoft.com/office/drawing/2014/main" val="3410153172"/>
                  </a:ext>
                </a:extLst>
              </a:tr>
            </a:tbl>
          </a:graphicData>
        </a:graphic>
      </p:graphicFrame>
    </p:spTree>
    <p:extLst>
      <p:ext uri="{BB962C8B-B14F-4D97-AF65-F5344CB8AC3E}">
        <p14:creationId xmlns:p14="http://schemas.microsoft.com/office/powerpoint/2010/main" val="133188351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F6CA-44F9-4996-B5D1-2A9A1BFB90CD}"/>
              </a:ext>
            </a:extLst>
          </p:cNvPr>
          <p:cNvSpPr>
            <a:spLocks noGrp="1"/>
          </p:cNvSpPr>
          <p:nvPr>
            <p:ph type="title"/>
          </p:nvPr>
        </p:nvSpPr>
        <p:spPr/>
        <p:txBody>
          <a:bodyPr/>
          <a:lstStyle/>
          <a:p>
            <a:r>
              <a:rPr lang="en-US" sz="2750" dirty="0">
                <a:solidFill>
                  <a:schemeClr val="tx1">
                    <a:lumMod val="50000"/>
                  </a:schemeClr>
                </a:solidFill>
              </a:rPr>
              <a:t>Migration strategies: Rehost application (i.e., lift &amp; shift)</a:t>
            </a:r>
          </a:p>
        </p:txBody>
      </p:sp>
      <p:sp>
        <p:nvSpPr>
          <p:cNvPr id="10" name="TextBox 9">
            <a:extLst>
              <a:ext uri="{FF2B5EF4-FFF2-40B4-BE49-F238E27FC236}">
                <a16:creationId xmlns:a16="http://schemas.microsoft.com/office/drawing/2014/main" id="{E517E87B-DCC3-4F19-A0BB-504D9C8227D3}"/>
              </a:ext>
            </a:extLst>
          </p:cNvPr>
          <p:cNvSpPr txBox="1"/>
          <p:nvPr/>
        </p:nvSpPr>
        <p:spPr>
          <a:xfrm>
            <a:off x="2992898" y="1939468"/>
            <a:ext cx="3829304" cy="4795159"/>
          </a:xfrm>
          <a:prstGeom prst="rect">
            <a:avLst/>
          </a:prstGeom>
          <a:noFill/>
        </p:spPr>
        <p:txBody>
          <a:bodyPr wrap="square" lIns="0" tIns="0" rIns="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What is 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rPr>
              <a:t>Redeploy an existing application to a cloud platform without modifying its code. The application is migrated “as is”, which provides baseline cloud benefits without the risk or costs of making code changes.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When to use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rPr>
              <a:t>Need to quickly move applications from on-premises to the cloud (e.g., datacenter contract expiry)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rPr>
              <a:t>When the application is needed, but evolving its capabilities isn’t a business priority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rPr>
              <a:t>For applications which are architected to leverage Azure IaaS scalability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rPr>
              <a:t>Specific application or database requirements which can only be met by Azure VMs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rPr>
              <a:t>Move a line of business application to Azure VMs</a:t>
            </a:r>
            <a:endParaRPr kumimoji="0" lang="en-US" sz="1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a:extLst>
              <a:ext uri="{FF2B5EF4-FFF2-40B4-BE49-F238E27FC236}">
                <a16:creationId xmlns:a16="http://schemas.microsoft.com/office/drawing/2014/main" id="{15C28CCA-B6B6-4BFB-A21F-629AD8A6F34F}"/>
              </a:ext>
            </a:extLst>
          </p:cNvPr>
          <p:cNvSpPr/>
          <p:nvPr/>
        </p:nvSpPr>
        <p:spPr>
          <a:xfrm>
            <a:off x="274638" y="2137973"/>
            <a:ext cx="2485744" cy="883040"/>
          </a:xfrm>
          <a:prstGeom prst="rect">
            <a:avLst/>
          </a:prstGeom>
          <a:solidFill>
            <a:schemeClr val="accent3">
              <a:lumMod val="25000"/>
              <a:lumOff val="75000"/>
            </a:schemeClr>
          </a:solid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(lift and shift)</a:t>
            </a:r>
          </a:p>
        </p:txBody>
      </p:sp>
      <p:sp>
        <p:nvSpPr>
          <p:cNvPr id="65" name="network_3">
            <a:extLst>
              <a:ext uri="{FF2B5EF4-FFF2-40B4-BE49-F238E27FC236}">
                <a16:creationId xmlns:a16="http://schemas.microsoft.com/office/drawing/2014/main" id="{27286F6C-7724-47E1-91E1-46F62F591F31}"/>
              </a:ext>
            </a:extLst>
          </p:cNvPr>
          <p:cNvSpPr>
            <a:spLocks noChangeAspect="1" noEditPoints="1"/>
          </p:cNvSpPr>
          <p:nvPr/>
        </p:nvSpPr>
        <p:spPr bwMode="auto">
          <a:xfrm>
            <a:off x="468054" y="2392041"/>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Rectangle 66">
            <a:extLst>
              <a:ext uri="{FF2B5EF4-FFF2-40B4-BE49-F238E27FC236}">
                <a16:creationId xmlns:a16="http://schemas.microsoft.com/office/drawing/2014/main" id="{AE365692-CF30-4483-93C5-0AA14FB7A4EA}"/>
              </a:ext>
            </a:extLst>
          </p:cNvPr>
          <p:cNvSpPr/>
          <p:nvPr/>
        </p:nvSpPr>
        <p:spPr>
          <a:xfrm>
            <a:off x="274638" y="3223767"/>
            <a:ext cx="2485744" cy="883040"/>
          </a:xfrm>
          <a:prstGeom prst="rect">
            <a:avLst/>
          </a:prstGeom>
          <a:noFill/>
          <a:ln w="25400">
            <a:solidFill>
              <a:schemeClr val="tx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5400000" scaled="1"/>
                </a:gradFill>
                <a:effectLst/>
                <a:uLnTx/>
                <a:uFillTx/>
                <a:latin typeface="Segoe UI Light"/>
                <a:ea typeface="+mn-ea"/>
                <a:cs typeface="+mn-cs"/>
              </a:rPr>
              <a:t>Refactor</a:t>
            </a:r>
          </a:p>
        </p:txBody>
      </p:sp>
      <p:sp>
        <p:nvSpPr>
          <p:cNvPr id="68" name="Rectangle 67">
            <a:extLst>
              <a:ext uri="{FF2B5EF4-FFF2-40B4-BE49-F238E27FC236}">
                <a16:creationId xmlns:a16="http://schemas.microsoft.com/office/drawing/2014/main" id="{DAF2BDE2-BBDB-48C9-830A-67F376E7E17F}"/>
              </a:ext>
            </a:extLst>
          </p:cNvPr>
          <p:cNvSpPr/>
          <p:nvPr/>
        </p:nvSpPr>
        <p:spPr>
          <a:xfrm>
            <a:off x="274638" y="4309561"/>
            <a:ext cx="2485744" cy="883040"/>
          </a:xfrm>
          <a:prstGeom prst="rect">
            <a:avLst/>
          </a:prstGeom>
          <a:noFill/>
          <a:ln w="25400">
            <a:solidFill>
              <a:schemeClr val="tx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5400000" scaled="1"/>
                </a:gradFill>
                <a:effectLst/>
                <a:uLnTx/>
                <a:uFillTx/>
                <a:latin typeface="Segoe UI Light"/>
                <a:ea typeface="+mn-ea"/>
                <a:cs typeface="+mn-cs"/>
              </a:rPr>
              <a:t>Rearchitect</a:t>
            </a:r>
          </a:p>
        </p:txBody>
      </p:sp>
      <p:sp>
        <p:nvSpPr>
          <p:cNvPr id="69" name="Rectangle 68">
            <a:extLst>
              <a:ext uri="{FF2B5EF4-FFF2-40B4-BE49-F238E27FC236}">
                <a16:creationId xmlns:a16="http://schemas.microsoft.com/office/drawing/2014/main" id="{32FDD403-6822-47BA-BBC3-FDDEEDDC21D6}"/>
              </a:ext>
            </a:extLst>
          </p:cNvPr>
          <p:cNvSpPr/>
          <p:nvPr/>
        </p:nvSpPr>
        <p:spPr>
          <a:xfrm>
            <a:off x="274638" y="5395355"/>
            <a:ext cx="2485744" cy="883040"/>
          </a:xfrm>
          <a:prstGeom prst="rect">
            <a:avLst/>
          </a:prstGeom>
          <a:noFill/>
          <a:ln w="25400">
            <a:solidFill>
              <a:schemeClr val="tx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5400000" scaled="1"/>
                </a:gradFill>
                <a:effectLst/>
                <a:uLnTx/>
                <a:uFillTx/>
                <a:latin typeface="Segoe UI Light"/>
                <a:ea typeface="+mn-ea"/>
                <a:cs typeface="+mn-cs"/>
              </a:rPr>
              <a:t>Rebuild</a:t>
            </a:r>
          </a:p>
        </p:txBody>
      </p:sp>
      <p:sp>
        <p:nvSpPr>
          <p:cNvPr id="70" name="tool">
            <a:extLst>
              <a:ext uri="{FF2B5EF4-FFF2-40B4-BE49-F238E27FC236}">
                <a16:creationId xmlns:a16="http://schemas.microsoft.com/office/drawing/2014/main" id="{526AFF46-788C-445E-B514-36B6A652EE76}"/>
              </a:ext>
            </a:extLst>
          </p:cNvPr>
          <p:cNvSpPr>
            <a:spLocks noChangeAspect="1" noEditPoints="1"/>
          </p:cNvSpPr>
          <p:nvPr/>
        </p:nvSpPr>
        <p:spPr bwMode="auto">
          <a:xfrm>
            <a:off x="515613" y="5649423"/>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1" name="Freeform 96">
            <a:extLst>
              <a:ext uri="{FF2B5EF4-FFF2-40B4-BE49-F238E27FC236}">
                <a16:creationId xmlns:a16="http://schemas.microsoft.com/office/drawing/2014/main" id="{9906519F-EFE3-481A-AA93-68A637B19F9E}"/>
              </a:ext>
            </a:extLst>
          </p:cNvPr>
          <p:cNvSpPr>
            <a:spLocks noChangeAspect="1" noEditPoints="1"/>
          </p:cNvSpPr>
          <p:nvPr/>
        </p:nvSpPr>
        <p:spPr bwMode="auto">
          <a:xfrm>
            <a:off x="445106" y="4563629"/>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1" name="PageEdit_EFB8">
            <a:extLst>
              <a:ext uri="{FF2B5EF4-FFF2-40B4-BE49-F238E27FC236}">
                <a16:creationId xmlns:a16="http://schemas.microsoft.com/office/drawing/2014/main" id="{A5FE18E8-DA37-4A99-A8CC-B32E1BB793DA}"/>
              </a:ext>
            </a:extLst>
          </p:cNvPr>
          <p:cNvSpPr>
            <a:spLocks noChangeAspect="1" noEditPoints="1"/>
          </p:cNvSpPr>
          <p:nvPr/>
        </p:nvSpPr>
        <p:spPr bwMode="auto">
          <a:xfrm>
            <a:off x="472880" y="3477835"/>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B285777F-921E-40D2-9EB4-F40DC43B2C0A}"/>
              </a:ext>
            </a:extLst>
          </p:cNvPr>
          <p:cNvGrpSpPr/>
          <p:nvPr/>
        </p:nvGrpSpPr>
        <p:grpSpPr>
          <a:xfrm>
            <a:off x="7114486" y="1600552"/>
            <a:ext cx="4667055" cy="5213906"/>
            <a:chOff x="7075826" y="1483757"/>
            <a:chExt cx="4667055" cy="5213906"/>
          </a:xfrm>
        </p:grpSpPr>
        <p:pic>
          <p:nvPicPr>
            <p:cNvPr id="1030" name="Picture 6" descr="Image result for cloud texture">
              <a:extLst>
                <a:ext uri="{FF2B5EF4-FFF2-40B4-BE49-F238E27FC236}">
                  <a16:creationId xmlns:a16="http://schemas.microsoft.com/office/drawing/2014/main" id="{3864E957-A2FC-483A-95A9-645A4DE6A5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12"/>
            <a:stretch/>
          </p:blipFill>
          <p:spPr bwMode="auto">
            <a:xfrm>
              <a:off x="10062696" y="1958543"/>
              <a:ext cx="1670502" cy="2283257"/>
            </a:xfrm>
            <a:prstGeom prst="rect">
              <a:avLst/>
            </a:prstGeom>
            <a:extLst>
              <a:ext uri="{909E8E84-426E-40DD-AFC4-6F175D3DCCD1}">
                <a14:hiddenFill xmlns:a14="http://schemas.microsoft.com/office/drawing/2010/main">
                  <a:solidFill>
                    <a:srgbClr val="FFFFFF"/>
                  </a:solidFill>
                </a14:hiddenFill>
              </a:ext>
            </a:extLst>
          </p:spPr>
        </p:pic>
        <p:pic>
          <p:nvPicPr>
            <p:cNvPr id="74" name="Picture 6" descr="Image result for cloud texture">
              <a:extLst>
                <a:ext uri="{FF2B5EF4-FFF2-40B4-BE49-F238E27FC236}">
                  <a16:creationId xmlns:a16="http://schemas.microsoft.com/office/drawing/2014/main" id="{C0FF197C-E19E-42B4-BEDF-F01C8E96870E}"/>
                </a:ext>
              </a:extLst>
            </p:cNvPr>
            <p:cNvPicPr>
              <a:picLocks noChangeArrowheads="1"/>
            </p:cNvPicPr>
            <p:nvPr/>
          </p:nvPicPr>
          <p:blipFill rotWithShape="1">
            <a:blip r:embed="rId3">
              <a:extLst>
                <a:ext uri="{28A0092B-C50C-407E-A947-70E740481C1C}">
                  <a14:useLocalDpi xmlns:a14="http://schemas.microsoft.com/office/drawing/2010/main" val="0"/>
                </a:ext>
              </a:extLst>
            </a:blip>
            <a:srcRect l="15395" r="37863"/>
            <a:stretch/>
          </p:blipFill>
          <p:spPr bwMode="auto">
            <a:xfrm>
              <a:off x="10062696" y="4320223"/>
              <a:ext cx="1670502" cy="2377440"/>
            </a:xfrm>
            <a:prstGeom prst="rect">
              <a:avLst/>
            </a:prstGeom>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E56126B-1637-409B-91BE-15E85E12D1CB}"/>
                </a:ext>
              </a:extLst>
            </p:cNvPr>
            <p:cNvSpPr txBox="1"/>
            <p:nvPr/>
          </p:nvSpPr>
          <p:spPr>
            <a:xfrm>
              <a:off x="10426921" y="1483757"/>
              <a:ext cx="100553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a:t>
              </a:r>
            </a:p>
          </p:txBody>
        </p:sp>
        <p:sp>
          <p:nvSpPr>
            <p:cNvPr id="51" name="TextBox 50">
              <a:extLst>
                <a:ext uri="{FF2B5EF4-FFF2-40B4-BE49-F238E27FC236}">
                  <a16:creationId xmlns:a16="http://schemas.microsoft.com/office/drawing/2014/main" id="{AE7BF1DF-0B67-48A7-BC18-2F32474536E3}"/>
                </a:ext>
              </a:extLst>
            </p:cNvPr>
            <p:cNvSpPr txBox="1"/>
            <p:nvPr/>
          </p:nvSpPr>
          <p:spPr>
            <a:xfrm>
              <a:off x="7075826" y="1483757"/>
              <a:ext cx="1782989"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On-premises</a:t>
              </a:r>
            </a:p>
          </p:txBody>
        </p:sp>
        <p:sp>
          <p:nvSpPr>
            <p:cNvPr id="44" name="Rectangle 43">
              <a:extLst>
                <a:ext uri="{FF2B5EF4-FFF2-40B4-BE49-F238E27FC236}">
                  <a16:creationId xmlns:a16="http://schemas.microsoft.com/office/drawing/2014/main" id="{D09DBEFF-2437-44A1-B4EF-BCE760B0CF66}"/>
                </a:ext>
              </a:extLst>
            </p:cNvPr>
            <p:cNvSpPr/>
            <p:nvPr/>
          </p:nvSpPr>
          <p:spPr bwMode="auto">
            <a:xfrm>
              <a:off x="7106688" y="1958543"/>
              <a:ext cx="1670501" cy="228325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8A48CD11-6F1E-4E6F-BA4E-1832E54623E1}"/>
                </a:ext>
              </a:extLst>
            </p:cNvPr>
            <p:cNvSpPr/>
            <p:nvPr/>
          </p:nvSpPr>
          <p:spPr bwMode="auto">
            <a:xfrm>
              <a:off x="10062696" y="1958542"/>
              <a:ext cx="1670502" cy="2283258"/>
            </a:xfrm>
            <a:prstGeom prst="rect">
              <a:avLst/>
            </a:prstGeom>
            <a:solidFill>
              <a:schemeClr val="bg2">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0ACA3E3-C2D5-4866-BA57-7FEC0B7BAFEE}"/>
                </a:ext>
              </a:extLst>
            </p:cNvPr>
            <p:cNvSpPr/>
            <p:nvPr/>
          </p:nvSpPr>
          <p:spPr bwMode="auto">
            <a:xfrm>
              <a:off x="7106688" y="4320449"/>
              <a:ext cx="1670501" cy="23772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2C222F33-0407-47CE-8D0F-369B99FB6168}"/>
                </a:ext>
              </a:extLst>
            </p:cNvPr>
            <p:cNvSpPr>
              <a:spLocks/>
            </p:cNvSpPr>
            <p:nvPr/>
          </p:nvSpPr>
          <p:spPr bwMode="auto">
            <a:xfrm>
              <a:off x="10062697" y="4320223"/>
              <a:ext cx="1670501" cy="2377440"/>
            </a:xfrm>
            <a:prstGeom prst="rect">
              <a:avLst/>
            </a:prstGeom>
            <a:solidFill>
              <a:schemeClr val="bg2">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 name="Picture 17">
              <a:extLst>
                <a:ext uri="{FF2B5EF4-FFF2-40B4-BE49-F238E27FC236}">
                  <a16:creationId xmlns:a16="http://schemas.microsoft.com/office/drawing/2014/main" id="{3941C03F-A7C4-48A3-82D9-673E75924C0D}"/>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7584634" y="2603114"/>
              <a:ext cx="328270" cy="303008"/>
            </a:xfrm>
            <a:prstGeom prst="rect">
              <a:avLst/>
            </a:prstGeom>
          </p:spPr>
        </p:pic>
        <p:pic>
          <p:nvPicPr>
            <p:cNvPr id="25" name="Graphic 61">
              <a:extLst>
                <a:ext uri="{FF2B5EF4-FFF2-40B4-BE49-F238E27FC236}">
                  <a16:creationId xmlns:a16="http://schemas.microsoft.com/office/drawing/2014/main" id="{DD41D7A1-766A-4780-8CCA-DAECEBE871B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11621" y="2222002"/>
              <a:ext cx="482989" cy="445224"/>
            </a:xfrm>
            <a:prstGeom prst="rect">
              <a:avLst/>
            </a:prstGeom>
          </p:spPr>
        </p:pic>
        <p:pic>
          <p:nvPicPr>
            <p:cNvPr id="28" name="Graphic 27">
              <a:extLst>
                <a:ext uri="{FF2B5EF4-FFF2-40B4-BE49-F238E27FC236}">
                  <a16:creationId xmlns:a16="http://schemas.microsoft.com/office/drawing/2014/main" id="{DD34140B-6BA9-4AD2-BEDC-65873ECFCE6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50757" y="3335918"/>
              <a:ext cx="364126" cy="486151"/>
            </a:xfrm>
            <a:prstGeom prst="rect">
              <a:avLst/>
            </a:prstGeom>
          </p:spPr>
        </p:pic>
        <p:sp>
          <p:nvSpPr>
            <p:cNvPr id="33" name="TextBox 32">
              <a:extLst>
                <a:ext uri="{FF2B5EF4-FFF2-40B4-BE49-F238E27FC236}">
                  <a16:creationId xmlns:a16="http://schemas.microsoft.com/office/drawing/2014/main" id="{69659E58-03AF-4508-9AE6-A4FF06503EC6}"/>
                </a:ext>
              </a:extLst>
            </p:cNvPr>
            <p:cNvSpPr txBox="1"/>
            <p:nvPr/>
          </p:nvSpPr>
          <p:spPr>
            <a:xfrm>
              <a:off x="10204452" y="3773834"/>
              <a:ext cx="1538429" cy="600164"/>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SQL Database Managed Instance</a:t>
              </a:r>
            </a:p>
          </p:txBody>
        </p:sp>
        <p:sp>
          <p:nvSpPr>
            <p:cNvPr id="34" name="TextBox 33">
              <a:extLst>
                <a:ext uri="{FF2B5EF4-FFF2-40B4-BE49-F238E27FC236}">
                  <a16:creationId xmlns:a16="http://schemas.microsoft.com/office/drawing/2014/main" id="{7E24EA15-8A0A-44BD-93A1-9C60AE363522}"/>
                </a:ext>
              </a:extLst>
            </p:cNvPr>
            <p:cNvSpPr txBox="1"/>
            <p:nvPr/>
          </p:nvSpPr>
          <p:spPr>
            <a:xfrm>
              <a:off x="10319460" y="2652398"/>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IaaS VMs</a:t>
              </a:r>
            </a:p>
          </p:txBody>
        </p:sp>
        <p:pic>
          <p:nvPicPr>
            <p:cNvPr id="27" name="Graphic 26">
              <a:extLst>
                <a:ext uri="{FF2B5EF4-FFF2-40B4-BE49-F238E27FC236}">
                  <a16:creationId xmlns:a16="http://schemas.microsoft.com/office/drawing/2014/main" id="{5F56D097-84C3-4E92-8939-639154F929D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20902" y="4539495"/>
              <a:ext cx="464426" cy="428112"/>
            </a:xfrm>
            <a:prstGeom prst="rect">
              <a:avLst/>
            </a:prstGeom>
          </p:spPr>
        </p:pic>
        <p:pic>
          <p:nvPicPr>
            <p:cNvPr id="37" name="Picture 4" descr="Image result for java logo transparent">
              <a:extLst>
                <a:ext uri="{FF2B5EF4-FFF2-40B4-BE49-F238E27FC236}">
                  <a16:creationId xmlns:a16="http://schemas.microsoft.com/office/drawing/2014/main" id="{FD4CE658-C154-45C5-8CA4-B0FA861290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52527" y="4482265"/>
              <a:ext cx="446625" cy="446625"/>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a:extLst>
                <a:ext uri="{FF2B5EF4-FFF2-40B4-BE49-F238E27FC236}">
                  <a16:creationId xmlns:a16="http://schemas.microsoft.com/office/drawing/2014/main" id="{239238D1-DB31-4CE4-8323-CF34C8D6910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42016" y="4772223"/>
              <a:ext cx="387127" cy="455662"/>
            </a:xfrm>
            <a:prstGeom prst="rect">
              <a:avLst/>
            </a:prstGeom>
          </p:spPr>
        </p:pic>
        <p:pic>
          <p:nvPicPr>
            <p:cNvPr id="40" name="Picture 39">
              <a:extLst>
                <a:ext uri="{FF2B5EF4-FFF2-40B4-BE49-F238E27FC236}">
                  <a16:creationId xmlns:a16="http://schemas.microsoft.com/office/drawing/2014/main" id="{5943D91D-940B-441E-A917-8DF94DDAED36}"/>
                </a:ext>
              </a:extLst>
            </p:cNvPr>
            <p:cNvPicPr>
              <a:picLocks noChangeAspect="1"/>
            </p:cNvPicPr>
            <p:nvPr/>
          </p:nvPicPr>
          <p:blipFill>
            <a:blip r:embed="rId14"/>
            <a:stretch>
              <a:fillRect/>
            </a:stretch>
          </p:blipFill>
          <p:spPr>
            <a:xfrm>
              <a:off x="7080773" y="5521795"/>
              <a:ext cx="654967" cy="728214"/>
            </a:xfrm>
            <a:prstGeom prst="rect">
              <a:avLst/>
            </a:prstGeom>
          </p:spPr>
        </p:pic>
        <p:sp>
          <p:nvSpPr>
            <p:cNvPr id="42" name="TextBox 41">
              <a:extLst>
                <a:ext uri="{FF2B5EF4-FFF2-40B4-BE49-F238E27FC236}">
                  <a16:creationId xmlns:a16="http://schemas.microsoft.com/office/drawing/2014/main" id="{4692C63B-DD1A-43E9-A9F8-8911ECF062FF}"/>
                </a:ext>
              </a:extLst>
            </p:cNvPr>
            <p:cNvSpPr txBox="1"/>
            <p:nvPr/>
          </p:nvSpPr>
          <p:spPr>
            <a:xfrm>
              <a:off x="10127665" y="6089234"/>
              <a:ext cx="1545866" cy="600164"/>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Database for PostgreSQL/MySQL</a:t>
              </a:r>
            </a:p>
          </p:txBody>
        </p:sp>
        <p:sp>
          <p:nvSpPr>
            <p:cNvPr id="43" name="TextBox 42">
              <a:extLst>
                <a:ext uri="{FF2B5EF4-FFF2-40B4-BE49-F238E27FC236}">
                  <a16:creationId xmlns:a16="http://schemas.microsoft.com/office/drawing/2014/main" id="{DE9B0C1C-6670-4389-A96A-0EEBF20A6632}"/>
                </a:ext>
              </a:extLst>
            </p:cNvPr>
            <p:cNvSpPr txBox="1"/>
            <p:nvPr/>
          </p:nvSpPr>
          <p:spPr>
            <a:xfrm>
              <a:off x="10333837" y="4976181"/>
              <a:ext cx="1316298"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IaaS VMs</a:t>
              </a:r>
            </a:p>
          </p:txBody>
        </p:sp>
        <p:pic>
          <p:nvPicPr>
            <p:cNvPr id="48" name="Picture 6" descr="Image result for mysql logo transparent">
              <a:extLst>
                <a:ext uri="{FF2B5EF4-FFF2-40B4-BE49-F238E27FC236}">
                  <a16:creationId xmlns:a16="http://schemas.microsoft.com/office/drawing/2014/main" id="{59B49A53-6F34-48B2-8FB5-F713067C4BA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18979" y="5633202"/>
              <a:ext cx="756038" cy="391730"/>
            </a:xfrm>
            <a:prstGeom prst="rect">
              <a:avLst/>
            </a:prstGeom>
            <a:noFill/>
            <a:extLst>
              <a:ext uri="{909E8E84-426E-40DD-AFC4-6F175D3DCCD1}">
                <a14:hiddenFill xmlns:a14="http://schemas.microsoft.com/office/drawing/2010/main">
                  <a:solidFill>
                    <a:srgbClr val="FFFFFF"/>
                  </a:solidFill>
                </a14:hiddenFill>
              </a:ext>
            </a:extLst>
          </p:spPr>
        </p:pic>
        <p:pic>
          <p:nvPicPr>
            <p:cNvPr id="53" name="Graphic 52">
              <a:extLst>
                <a:ext uri="{FF2B5EF4-FFF2-40B4-BE49-F238E27FC236}">
                  <a16:creationId xmlns:a16="http://schemas.microsoft.com/office/drawing/2014/main" id="{E8E54FA1-DB54-4B5A-A6B5-073613438EE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09182" y="4750601"/>
              <a:ext cx="821521" cy="569125"/>
            </a:xfrm>
            <a:prstGeom prst="rect">
              <a:avLst/>
            </a:prstGeom>
          </p:spPr>
        </p:pic>
        <p:sp>
          <p:nvSpPr>
            <p:cNvPr id="54" name="TextBox 53">
              <a:extLst>
                <a:ext uri="{FF2B5EF4-FFF2-40B4-BE49-F238E27FC236}">
                  <a16:creationId xmlns:a16="http://schemas.microsoft.com/office/drawing/2014/main" id="{1973C4FC-563B-4C7C-9BED-EBBFCC48E8AA}"/>
                </a:ext>
              </a:extLst>
            </p:cNvPr>
            <p:cNvSpPr txBox="1"/>
            <p:nvPr/>
          </p:nvSpPr>
          <p:spPr>
            <a:xfrm>
              <a:off x="8829895" y="3430941"/>
              <a:ext cx="1180095" cy="58631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Site Recovery </a:t>
              </a:r>
            </a:p>
          </p:txBody>
        </p:sp>
        <p:sp>
          <p:nvSpPr>
            <p:cNvPr id="55" name="TextBox 54">
              <a:extLst>
                <a:ext uri="{FF2B5EF4-FFF2-40B4-BE49-F238E27FC236}">
                  <a16:creationId xmlns:a16="http://schemas.microsoft.com/office/drawing/2014/main" id="{CD0853A3-C0CC-45CC-8CB5-FEF15ED4EA2F}"/>
                </a:ext>
              </a:extLst>
            </p:cNvPr>
            <p:cNvSpPr txBox="1"/>
            <p:nvPr/>
          </p:nvSpPr>
          <p:spPr>
            <a:xfrm>
              <a:off x="8861054" y="5248727"/>
              <a:ext cx="1180095"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Database Migration Service</a:t>
              </a:r>
            </a:p>
          </p:txBody>
        </p:sp>
        <p:pic>
          <p:nvPicPr>
            <p:cNvPr id="60" name="Graphic 59">
              <a:extLst>
                <a:ext uri="{FF2B5EF4-FFF2-40B4-BE49-F238E27FC236}">
                  <a16:creationId xmlns:a16="http://schemas.microsoft.com/office/drawing/2014/main" id="{E4B16469-666F-4CB2-AE05-6F1EE4F6CB42}"/>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083519" y="2944789"/>
              <a:ext cx="672848" cy="563314"/>
            </a:xfrm>
            <a:prstGeom prst="rect">
              <a:avLst/>
            </a:prstGeom>
          </p:spPr>
        </p:pic>
        <p:grpSp>
          <p:nvGrpSpPr>
            <p:cNvPr id="8" name="Group 7">
              <a:extLst>
                <a:ext uri="{FF2B5EF4-FFF2-40B4-BE49-F238E27FC236}">
                  <a16:creationId xmlns:a16="http://schemas.microsoft.com/office/drawing/2014/main" id="{9A56EBA4-01FC-470B-8270-2AA7CCBFA8E1}"/>
                </a:ext>
              </a:extLst>
            </p:cNvPr>
            <p:cNvGrpSpPr/>
            <p:nvPr/>
          </p:nvGrpSpPr>
          <p:grpSpPr>
            <a:xfrm>
              <a:off x="10389699" y="5639075"/>
              <a:ext cx="1086730" cy="491839"/>
              <a:chOff x="10256919" y="5281444"/>
              <a:chExt cx="1214262" cy="593621"/>
            </a:xfrm>
          </p:grpSpPr>
          <p:pic>
            <p:nvPicPr>
              <p:cNvPr id="35" name="Graphic 34">
                <a:extLst>
                  <a:ext uri="{FF2B5EF4-FFF2-40B4-BE49-F238E27FC236}">
                    <a16:creationId xmlns:a16="http://schemas.microsoft.com/office/drawing/2014/main" id="{F2F8968F-F125-4269-8AC5-8CC9E7B4FA6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256919" y="5281444"/>
                <a:ext cx="465878" cy="593621"/>
              </a:xfrm>
              <a:prstGeom prst="rect">
                <a:avLst/>
              </a:prstGeom>
            </p:spPr>
          </p:pic>
          <p:pic>
            <p:nvPicPr>
              <p:cNvPr id="62" name="Graphic 61">
                <a:extLst>
                  <a:ext uri="{FF2B5EF4-FFF2-40B4-BE49-F238E27FC236}">
                    <a16:creationId xmlns:a16="http://schemas.microsoft.com/office/drawing/2014/main" id="{23369AC0-639E-438A-B832-C8309A25C2E0}"/>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51575" y="5289633"/>
                <a:ext cx="419606" cy="568426"/>
              </a:xfrm>
              <a:prstGeom prst="rect">
                <a:avLst/>
              </a:prstGeom>
            </p:spPr>
          </p:pic>
        </p:grpSp>
        <p:sp>
          <p:nvSpPr>
            <p:cNvPr id="82" name="PageRight_E761">
              <a:extLst>
                <a:ext uri="{FF2B5EF4-FFF2-40B4-BE49-F238E27FC236}">
                  <a16:creationId xmlns:a16="http://schemas.microsoft.com/office/drawing/2014/main" id="{D9DC9EE6-2305-4F5A-B65A-520C55E7E8FF}"/>
                </a:ext>
              </a:extLst>
            </p:cNvPr>
            <p:cNvSpPr>
              <a:spLocks noChangeAspect="1" noEditPoints="1"/>
            </p:cNvSpPr>
            <p:nvPr/>
          </p:nvSpPr>
          <p:spPr bwMode="auto">
            <a:xfrm>
              <a:off x="9241967" y="4123566"/>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58" name="Straight Connector 57">
              <a:extLst>
                <a:ext uri="{FF2B5EF4-FFF2-40B4-BE49-F238E27FC236}">
                  <a16:creationId xmlns:a16="http://schemas.microsoft.com/office/drawing/2014/main" id="{BF32788B-E5B9-4B05-8001-9427A6AF6C2C}"/>
                </a:ext>
              </a:extLst>
            </p:cNvPr>
            <p:cNvCxnSpPr>
              <a:cxnSpLocks/>
            </p:cNvCxnSpPr>
            <p:nvPr/>
          </p:nvCxnSpPr>
          <p:spPr>
            <a:xfrm>
              <a:off x="7122040" y="3046165"/>
              <a:ext cx="1639796" cy="0"/>
            </a:xfrm>
            <a:prstGeom prst="line">
              <a:avLst/>
            </a:prstGeom>
            <a:ln w="25400" cap="rnd">
              <a:solidFill>
                <a:schemeClr val="tx1">
                  <a:alpha val="3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F6C7319-5E0D-4E74-A9D0-AA1A627E8291}"/>
                </a:ext>
              </a:extLst>
            </p:cNvPr>
            <p:cNvCxnSpPr>
              <a:cxnSpLocks/>
            </p:cNvCxnSpPr>
            <p:nvPr/>
          </p:nvCxnSpPr>
          <p:spPr>
            <a:xfrm>
              <a:off x="10078049" y="3040000"/>
              <a:ext cx="1639796" cy="0"/>
            </a:xfrm>
            <a:prstGeom prst="line">
              <a:avLst/>
            </a:prstGeom>
            <a:ln w="25400" cap="rnd">
              <a:solidFill>
                <a:schemeClr val="tx1">
                  <a:alpha val="3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360F684-4F7F-4004-8AC3-C1E05FC9145C}"/>
                </a:ext>
              </a:extLst>
            </p:cNvPr>
            <p:cNvCxnSpPr>
              <a:cxnSpLocks/>
            </p:cNvCxnSpPr>
            <p:nvPr/>
          </p:nvCxnSpPr>
          <p:spPr>
            <a:xfrm>
              <a:off x="10078049" y="5319726"/>
              <a:ext cx="1639796" cy="0"/>
            </a:xfrm>
            <a:prstGeom prst="line">
              <a:avLst/>
            </a:prstGeom>
            <a:ln w="25400" cap="rnd">
              <a:solidFill>
                <a:schemeClr val="tx1">
                  <a:alpha val="3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404CFCA-4E65-4C92-BE27-00EB726EDF48}"/>
                </a:ext>
              </a:extLst>
            </p:cNvPr>
            <p:cNvCxnSpPr>
              <a:cxnSpLocks/>
            </p:cNvCxnSpPr>
            <p:nvPr/>
          </p:nvCxnSpPr>
          <p:spPr>
            <a:xfrm>
              <a:off x="7122040" y="5321257"/>
              <a:ext cx="1639796" cy="0"/>
            </a:xfrm>
            <a:prstGeom prst="line">
              <a:avLst/>
            </a:prstGeom>
            <a:ln w="25400" cap="rnd">
              <a:solidFill>
                <a:schemeClr val="tx1">
                  <a:alpha val="3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3D10C963-01A5-4E92-9BF3-D798B642F453}"/>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602513" y="3401068"/>
              <a:ext cx="370660" cy="485413"/>
            </a:xfrm>
            <a:prstGeom prst="rect">
              <a:avLst/>
            </a:prstGeom>
          </p:spPr>
        </p:pic>
        <p:pic>
          <p:nvPicPr>
            <p:cNvPr id="66" name="Graphic 65">
              <a:extLst>
                <a:ext uri="{FF2B5EF4-FFF2-40B4-BE49-F238E27FC236}">
                  <a16:creationId xmlns:a16="http://schemas.microsoft.com/office/drawing/2014/main" id="{ED190288-C9F1-45B3-9B14-6143311E4B5F}"/>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8420" y="6101051"/>
              <a:ext cx="360985" cy="472743"/>
            </a:xfrm>
            <a:prstGeom prst="rect">
              <a:avLst/>
            </a:prstGeom>
          </p:spPr>
        </p:pic>
        <p:pic>
          <p:nvPicPr>
            <p:cNvPr id="3" name="Picture 2">
              <a:extLst>
                <a:ext uri="{FF2B5EF4-FFF2-40B4-BE49-F238E27FC236}">
                  <a16:creationId xmlns:a16="http://schemas.microsoft.com/office/drawing/2014/main" id="{C24455F8-71EE-4F2F-8466-68F959BFD65F}"/>
                </a:ext>
              </a:extLst>
            </p:cNvPr>
            <p:cNvPicPr>
              <a:picLocks noChangeAspect="1"/>
            </p:cNvPicPr>
            <p:nvPr/>
          </p:nvPicPr>
          <p:blipFill>
            <a:blip r:embed="rId26"/>
            <a:stretch>
              <a:fillRect/>
            </a:stretch>
          </p:blipFill>
          <p:spPr>
            <a:xfrm>
              <a:off x="8073202" y="4553139"/>
              <a:ext cx="449615" cy="275120"/>
            </a:xfrm>
            <a:prstGeom prst="rect">
              <a:avLst/>
            </a:prstGeom>
          </p:spPr>
        </p:pic>
        <p:pic>
          <p:nvPicPr>
            <p:cNvPr id="1028" name="Picture 4" descr="Image result for microsoft.net logo">
              <a:extLst>
                <a:ext uri="{FF2B5EF4-FFF2-40B4-BE49-F238E27FC236}">
                  <a16:creationId xmlns:a16="http://schemas.microsoft.com/office/drawing/2014/main" id="{9F78A2B8-4268-4673-B665-5EDDA02347FD}"/>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56250" t="25833" r="3958" b="26251"/>
            <a:stretch/>
          </p:blipFill>
          <p:spPr bwMode="auto">
            <a:xfrm>
              <a:off x="7645257" y="2232238"/>
              <a:ext cx="462462" cy="278446"/>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TextBox 55">
            <a:extLst>
              <a:ext uri="{FF2B5EF4-FFF2-40B4-BE49-F238E27FC236}">
                <a16:creationId xmlns:a16="http://schemas.microsoft.com/office/drawing/2014/main" id="{EB05517D-8869-49D2-BDD1-E81EC583D5A8}"/>
              </a:ext>
            </a:extLst>
          </p:cNvPr>
          <p:cNvSpPr txBox="1"/>
          <p:nvPr/>
        </p:nvSpPr>
        <p:spPr>
          <a:xfrm>
            <a:off x="10392827" y="1939468"/>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75" name="TextBox 74">
            <a:extLst>
              <a:ext uri="{FF2B5EF4-FFF2-40B4-BE49-F238E27FC236}">
                <a16:creationId xmlns:a16="http://schemas.microsoft.com/office/drawing/2014/main" id="{7675F74A-1A6A-4B09-B0BD-BE39EBDFE8CA}"/>
              </a:ext>
            </a:extLst>
          </p:cNvPr>
          <p:cNvSpPr txBox="1"/>
          <p:nvPr/>
        </p:nvSpPr>
        <p:spPr>
          <a:xfrm>
            <a:off x="10433841" y="4305808"/>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76" name="TextBox 75">
            <a:extLst>
              <a:ext uri="{FF2B5EF4-FFF2-40B4-BE49-F238E27FC236}">
                <a16:creationId xmlns:a16="http://schemas.microsoft.com/office/drawing/2014/main" id="{0B299392-E359-4631-98E3-39327EB84BAD}"/>
              </a:ext>
            </a:extLst>
          </p:cNvPr>
          <p:cNvSpPr txBox="1"/>
          <p:nvPr/>
        </p:nvSpPr>
        <p:spPr>
          <a:xfrm>
            <a:off x="10402804" y="3048446"/>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77" name="TextBox 76">
            <a:extLst>
              <a:ext uri="{FF2B5EF4-FFF2-40B4-BE49-F238E27FC236}">
                <a16:creationId xmlns:a16="http://schemas.microsoft.com/office/drawing/2014/main" id="{100D5AE6-3108-4923-9E57-7A834F653506}"/>
              </a:ext>
            </a:extLst>
          </p:cNvPr>
          <p:cNvSpPr txBox="1"/>
          <p:nvPr/>
        </p:nvSpPr>
        <p:spPr>
          <a:xfrm>
            <a:off x="10390506" y="5346144"/>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78" name="TextBox 77">
            <a:extLst>
              <a:ext uri="{FF2B5EF4-FFF2-40B4-BE49-F238E27FC236}">
                <a16:creationId xmlns:a16="http://schemas.microsoft.com/office/drawing/2014/main" id="{ED8D0820-7EBD-4F21-AEAD-C13EA50578F6}"/>
              </a:ext>
            </a:extLst>
          </p:cNvPr>
          <p:cNvSpPr txBox="1"/>
          <p:nvPr/>
        </p:nvSpPr>
        <p:spPr>
          <a:xfrm>
            <a:off x="7417654" y="3042050"/>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83" name="TextBox 82">
            <a:extLst>
              <a:ext uri="{FF2B5EF4-FFF2-40B4-BE49-F238E27FC236}">
                <a16:creationId xmlns:a16="http://schemas.microsoft.com/office/drawing/2014/main" id="{045C7C20-F27E-4500-B53E-AA9CA338A226}"/>
              </a:ext>
            </a:extLst>
          </p:cNvPr>
          <p:cNvSpPr txBox="1"/>
          <p:nvPr/>
        </p:nvSpPr>
        <p:spPr>
          <a:xfrm>
            <a:off x="7395752" y="1973087"/>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84" name="Graphic 83">
            <a:extLst>
              <a:ext uri="{FF2B5EF4-FFF2-40B4-BE49-F238E27FC236}">
                <a16:creationId xmlns:a16="http://schemas.microsoft.com/office/drawing/2014/main" id="{DDCBF468-3B5F-4D2B-88FC-7F9F5600ADD4}"/>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048731" y="3676091"/>
            <a:ext cx="259424" cy="264474"/>
          </a:xfrm>
          <a:prstGeom prst="rect">
            <a:avLst/>
          </a:prstGeom>
        </p:spPr>
      </p:pic>
      <p:pic>
        <p:nvPicPr>
          <p:cNvPr id="85" name="Graphic 84">
            <a:extLst>
              <a:ext uri="{FF2B5EF4-FFF2-40B4-BE49-F238E27FC236}">
                <a16:creationId xmlns:a16="http://schemas.microsoft.com/office/drawing/2014/main" id="{9B4058D2-CA03-4E25-8985-94A759C3DC88}"/>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167611" y="6362299"/>
            <a:ext cx="272687" cy="277995"/>
          </a:xfrm>
          <a:prstGeom prst="rect">
            <a:avLst/>
          </a:prstGeom>
        </p:spPr>
      </p:pic>
      <p:sp>
        <p:nvSpPr>
          <p:cNvPr id="88" name="TextBox 87">
            <a:extLst>
              <a:ext uri="{FF2B5EF4-FFF2-40B4-BE49-F238E27FC236}">
                <a16:creationId xmlns:a16="http://schemas.microsoft.com/office/drawing/2014/main" id="{3B17DD31-985C-4389-9DE8-F6E637E1A78A}"/>
              </a:ext>
            </a:extLst>
          </p:cNvPr>
          <p:cNvSpPr txBox="1"/>
          <p:nvPr/>
        </p:nvSpPr>
        <p:spPr>
          <a:xfrm>
            <a:off x="7438099" y="5363813"/>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89" name="TextBox 88">
            <a:extLst>
              <a:ext uri="{FF2B5EF4-FFF2-40B4-BE49-F238E27FC236}">
                <a16:creationId xmlns:a16="http://schemas.microsoft.com/office/drawing/2014/main" id="{42B161DF-F3C6-4626-989F-4089CF7310E9}"/>
              </a:ext>
            </a:extLst>
          </p:cNvPr>
          <p:cNvSpPr txBox="1"/>
          <p:nvPr/>
        </p:nvSpPr>
        <p:spPr>
          <a:xfrm>
            <a:off x="7459115" y="4309243"/>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90" name="Rectangle 89">
            <a:extLst>
              <a:ext uri="{FF2B5EF4-FFF2-40B4-BE49-F238E27FC236}">
                <a16:creationId xmlns:a16="http://schemas.microsoft.com/office/drawing/2014/main" id="{D94C608A-BD28-4845-8215-82BDCE6E40A9}"/>
              </a:ext>
            </a:extLst>
          </p:cNvPr>
          <p:cNvSpPr/>
          <p:nvPr/>
        </p:nvSpPr>
        <p:spPr>
          <a:xfrm>
            <a:off x="8192816" y="1091272"/>
            <a:ext cx="2599525" cy="667875"/>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sng"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Sample illustration</a:t>
            </a:r>
            <a:r>
              <a:rPr kumimoji="0" lang="en-US" sz="1800" b="0" i="0" u="none"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 </a:t>
            </a:r>
          </a:p>
        </p:txBody>
      </p:sp>
      <p:pic>
        <p:nvPicPr>
          <p:cNvPr id="91" name="Graphic 90">
            <a:extLst>
              <a:ext uri="{FF2B5EF4-FFF2-40B4-BE49-F238E27FC236}">
                <a16:creationId xmlns:a16="http://schemas.microsoft.com/office/drawing/2014/main" id="{5E7D3A9A-8FC4-459E-A47A-BDE08A954B52}"/>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7912633" y="2698175"/>
            <a:ext cx="249935" cy="270404"/>
          </a:xfrm>
          <a:prstGeom prst="rect">
            <a:avLst/>
          </a:prstGeom>
        </p:spPr>
      </p:pic>
      <p:sp>
        <p:nvSpPr>
          <p:cNvPr id="92" name="Rectangle 91">
            <a:extLst>
              <a:ext uri="{FF2B5EF4-FFF2-40B4-BE49-F238E27FC236}">
                <a16:creationId xmlns:a16="http://schemas.microsoft.com/office/drawing/2014/main" id="{43EB13CE-A10D-499D-A132-AB294625BFA4}"/>
              </a:ext>
            </a:extLst>
          </p:cNvPr>
          <p:cNvSpPr/>
          <p:nvPr/>
        </p:nvSpPr>
        <p:spPr>
          <a:xfrm>
            <a:off x="7230560" y="3968489"/>
            <a:ext cx="1371016" cy="424732"/>
          </a:xfrm>
          <a:prstGeom prst="rect">
            <a:avLst/>
          </a:prstGeom>
          <a:ln>
            <a:noFill/>
          </a:ln>
        </p:spPr>
        <p:txBody>
          <a:bodyPr wrap="none" lIns="0" rIns="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Tree>
    <p:extLst>
      <p:ext uri="{BB962C8B-B14F-4D97-AF65-F5344CB8AC3E}">
        <p14:creationId xmlns:p14="http://schemas.microsoft.com/office/powerpoint/2010/main" val="1083363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6" grpId="0"/>
      <p:bldP spid="75" grpId="0"/>
      <p:bldP spid="76" grpId="0"/>
      <p:bldP spid="77" grpId="0"/>
      <p:bldP spid="78" grpId="0"/>
      <p:bldP spid="83" grpId="0"/>
      <p:bldP spid="88" grpId="0"/>
      <p:bldP spid="89" grpId="0"/>
      <p:bldP spid="90" grpId="0"/>
      <p:bldP spid="9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2AF011-6C1A-420E-9DE6-E41D651335BE}"/>
              </a:ext>
            </a:extLst>
          </p:cNvPr>
          <p:cNvSpPr/>
          <p:nvPr/>
        </p:nvSpPr>
        <p:spPr bwMode="auto">
          <a:xfrm>
            <a:off x="485973" y="4016819"/>
            <a:ext cx="11317144" cy="2394398"/>
          </a:xfrm>
          <a:prstGeom prst="rect">
            <a:avLst/>
          </a:prstGeom>
          <a:solidFill>
            <a:schemeClr val="bg1"/>
          </a:solidFill>
          <a:ln>
            <a:solidFill>
              <a:schemeClr val="accent6"/>
            </a:solidFill>
            <a:headEnd type="none" w="med" len="med"/>
            <a:tailEnd type="none" w="med" len="med"/>
          </a:ln>
          <a:effectLst>
            <a:outerShdw blurRad="76200" dist="508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289767" y="446784"/>
            <a:ext cx="11018520" cy="553998"/>
          </a:xfrm>
        </p:spPr>
        <p:txBody>
          <a:bodyPr/>
          <a:lstStyle/>
          <a:p>
            <a:r>
              <a:rPr lang="en-US"/>
              <a:t>Choice of tools for every stage and every requirement</a:t>
            </a:r>
          </a:p>
        </p:txBody>
      </p:sp>
      <p:grpSp>
        <p:nvGrpSpPr>
          <p:cNvPr id="4" name="Group 3">
            <a:extLst>
              <a:ext uri="{FF2B5EF4-FFF2-40B4-BE49-F238E27FC236}">
                <a16:creationId xmlns:a16="http://schemas.microsoft.com/office/drawing/2014/main" id="{B832D8AB-2901-4ED1-ABFD-BED932527F3A}"/>
              </a:ext>
            </a:extLst>
          </p:cNvPr>
          <p:cNvGrpSpPr/>
          <p:nvPr/>
        </p:nvGrpSpPr>
        <p:grpSpPr>
          <a:xfrm>
            <a:off x="903068" y="4214597"/>
            <a:ext cx="10750944" cy="2114871"/>
            <a:chOff x="879340" y="3525654"/>
            <a:chExt cx="10750944" cy="2114871"/>
          </a:xfrm>
        </p:grpSpPr>
        <p:pic>
          <p:nvPicPr>
            <p:cNvPr id="69" name="Picture 68" descr="Image result for Attunity png">
              <a:extLst>
                <a:ext uri="{FF2B5EF4-FFF2-40B4-BE49-F238E27FC236}">
                  <a16:creationId xmlns:a16="http://schemas.microsoft.com/office/drawing/2014/main" id="{999F12AF-EE61-4ECA-B810-103F1C9212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49" r="16819"/>
            <a:stretch/>
          </p:blipFill>
          <p:spPr bwMode="auto">
            <a:xfrm>
              <a:off x="2522285" y="5071818"/>
              <a:ext cx="1275471" cy="514034"/>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FC672CE4-B1BF-4C75-8B77-3F26FC1019AA}"/>
                </a:ext>
              </a:extLst>
            </p:cNvPr>
            <p:cNvGrpSpPr/>
            <p:nvPr/>
          </p:nvGrpSpPr>
          <p:grpSpPr>
            <a:xfrm>
              <a:off x="4318697" y="5237611"/>
              <a:ext cx="995994" cy="200554"/>
              <a:chOff x="1340008" y="-118325"/>
              <a:chExt cx="6669719" cy="1343025"/>
            </a:xfrm>
          </p:grpSpPr>
          <p:pic>
            <p:nvPicPr>
              <p:cNvPr id="75" name="Graphic 49">
                <a:extLst>
                  <a:ext uri="{FF2B5EF4-FFF2-40B4-BE49-F238E27FC236}">
                    <a16:creationId xmlns:a16="http://schemas.microsoft.com/office/drawing/2014/main" id="{820CFCBA-4E07-471C-B005-E19BA4F372E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79958"/>
              <a:stretch/>
            </p:blipFill>
            <p:spPr>
              <a:xfrm>
                <a:off x="3027363" y="-118325"/>
                <a:ext cx="1647504" cy="1343025"/>
              </a:xfrm>
              <a:prstGeom prst="rect">
                <a:avLst/>
              </a:prstGeom>
            </p:spPr>
          </p:pic>
          <p:pic>
            <p:nvPicPr>
              <p:cNvPr id="76" name="Graphic 51">
                <a:extLst>
                  <a:ext uri="{FF2B5EF4-FFF2-40B4-BE49-F238E27FC236}">
                    <a16:creationId xmlns:a16="http://schemas.microsoft.com/office/drawing/2014/main" id="{6B3DA2C4-E6E4-41B2-92D5-7E3FC240407A}"/>
                  </a:ext>
                </a:extLst>
              </p:cNvPr>
              <p:cNvPicPr>
                <a:picLocks noChangeAspect="1"/>
              </p:cNvPicPr>
              <p:nvPr/>
            </p:nvPicPr>
            <p:blipFill rotWithShape="1">
              <a:blip r:embed="rId4">
                <a:lum bright="-100000"/>
                <a:extLst>
                  <a:ext uri="{96DAC541-7B7A-43D3-8B79-37D633B846F1}">
                    <asvg:svgBlip xmlns:asvg="http://schemas.microsoft.com/office/drawing/2016/SVG/main" r:embed="rId5"/>
                  </a:ext>
                </a:extLst>
              </a:blip>
              <a:srcRect l="18860"/>
              <a:stretch/>
            </p:blipFill>
            <p:spPr>
              <a:xfrm>
                <a:off x="1340008" y="-118325"/>
                <a:ext cx="6669719" cy="1343025"/>
              </a:xfrm>
              <a:prstGeom prst="rect">
                <a:avLst/>
              </a:prstGeom>
            </p:spPr>
          </p:pic>
        </p:grpSp>
        <p:pic>
          <p:nvPicPr>
            <p:cNvPr id="71" name="Picture 70" descr="Image result for Morphis png logo">
              <a:extLst>
                <a:ext uri="{FF2B5EF4-FFF2-40B4-BE49-F238E27FC236}">
                  <a16:creationId xmlns:a16="http://schemas.microsoft.com/office/drawing/2014/main" id="{C19FBFAD-AEEF-48A7-A418-0561C7BE3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7330" y="5071818"/>
              <a:ext cx="704460" cy="40210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Informatica logo png">
              <a:extLst>
                <a:ext uri="{FF2B5EF4-FFF2-40B4-BE49-F238E27FC236}">
                  <a16:creationId xmlns:a16="http://schemas.microsoft.com/office/drawing/2014/main" id="{EB7EE7CC-F6D3-43E8-A735-4AA17F8707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8807" y="5162785"/>
              <a:ext cx="1312475" cy="47774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CB89584E-030C-46B1-883F-0701D57F4D2D}"/>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126496" y="5036153"/>
              <a:ext cx="622874" cy="395370"/>
            </a:xfrm>
            <a:prstGeom prst="rect">
              <a:avLst/>
            </a:prstGeom>
          </p:spPr>
        </p:pic>
        <p:pic>
          <p:nvPicPr>
            <p:cNvPr id="74" name="Picture 12" descr="Image result for QuerySurge logos">
              <a:extLst>
                <a:ext uri="{FF2B5EF4-FFF2-40B4-BE49-F238E27FC236}">
                  <a16:creationId xmlns:a16="http://schemas.microsoft.com/office/drawing/2014/main" id="{F4AA2D34-EDC1-41A1-8F28-26B751269D8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68" t="11909" r="10046" b="12759"/>
            <a:stretch/>
          </p:blipFill>
          <p:spPr bwMode="auto">
            <a:xfrm>
              <a:off x="10518402" y="5190753"/>
              <a:ext cx="1111882" cy="30043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A picture containing thing, object&#10;&#10;Description generated with high confidence">
              <a:extLst>
                <a:ext uri="{FF2B5EF4-FFF2-40B4-BE49-F238E27FC236}">
                  <a16:creationId xmlns:a16="http://schemas.microsoft.com/office/drawing/2014/main" id="{8C21F1BE-CD7C-4619-8825-AEBFABA034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35971" y="4745087"/>
              <a:ext cx="1342124" cy="165029"/>
            </a:xfrm>
            <a:prstGeom prst="rect">
              <a:avLst/>
            </a:prstGeom>
          </p:spPr>
        </p:pic>
        <p:pic>
          <p:nvPicPr>
            <p:cNvPr id="64" name="Picture 63">
              <a:extLst>
                <a:ext uri="{FF2B5EF4-FFF2-40B4-BE49-F238E27FC236}">
                  <a16:creationId xmlns:a16="http://schemas.microsoft.com/office/drawing/2014/main" id="{18637F2F-C0CA-4480-A8A3-5FEB2A4D6E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21692" y="4664479"/>
              <a:ext cx="799879" cy="295339"/>
            </a:xfrm>
            <a:prstGeom prst="rect">
              <a:avLst/>
            </a:prstGeom>
          </p:spPr>
        </p:pic>
        <p:pic>
          <p:nvPicPr>
            <p:cNvPr id="65" name="Picture 2" descr="Image result for cloudamize logo">
              <a:extLst>
                <a:ext uri="{FF2B5EF4-FFF2-40B4-BE49-F238E27FC236}">
                  <a16:creationId xmlns:a16="http://schemas.microsoft.com/office/drawing/2014/main" id="{168A58E5-80E9-426D-855F-86D5F5C5198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80485" y="4161087"/>
              <a:ext cx="1484670" cy="1846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mage result for turbonomic logo">
              <a:extLst>
                <a:ext uri="{FF2B5EF4-FFF2-40B4-BE49-F238E27FC236}">
                  <a16:creationId xmlns:a16="http://schemas.microsoft.com/office/drawing/2014/main" id="{892DE607-B566-4C78-BB70-658AF2F823B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92393" y="4646477"/>
              <a:ext cx="1065526" cy="3308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Ispirer logos">
              <a:extLst>
                <a:ext uri="{FF2B5EF4-FFF2-40B4-BE49-F238E27FC236}">
                  <a16:creationId xmlns:a16="http://schemas.microsoft.com/office/drawing/2014/main" id="{4DCAE8CA-92FA-4D36-90DB-E6701D752EB7}"/>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13369" b="12055"/>
            <a:stretch/>
          </p:blipFill>
          <p:spPr bwMode="auto">
            <a:xfrm>
              <a:off x="7377580" y="5213279"/>
              <a:ext cx="1001729" cy="32016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Image result for Intigua logos">
              <a:extLst>
                <a:ext uri="{FF2B5EF4-FFF2-40B4-BE49-F238E27FC236}">
                  <a16:creationId xmlns:a16="http://schemas.microsoft.com/office/drawing/2014/main" id="{FABA6D60-08FE-45AC-99ED-2C8727EEFBDC}"/>
                </a:ext>
              </a:extLst>
            </p:cNvPr>
            <p:cNvPicPr>
              <a:picLocks noChangeAspect="1" noChangeArrowheads="1"/>
            </p:cNvPicPr>
            <p:nvPr/>
          </p:nvPicPr>
          <p:blipFill rotWithShape="1">
            <a:blip r:embed="rId1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6929" t="22900" r="6597" b="26895"/>
            <a:stretch/>
          </p:blipFill>
          <p:spPr bwMode="auto">
            <a:xfrm>
              <a:off x="10213860" y="4565952"/>
              <a:ext cx="991481" cy="35256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picture containing object&#10;&#10;Description generated with high confidence">
              <a:extLst>
                <a:ext uri="{FF2B5EF4-FFF2-40B4-BE49-F238E27FC236}">
                  <a16:creationId xmlns:a16="http://schemas.microsoft.com/office/drawing/2014/main" id="{FF0ED615-31C7-41FB-B26D-4AB278A2F38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045308" y="4115356"/>
              <a:ext cx="1168533" cy="294471"/>
            </a:xfrm>
            <a:prstGeom prst="rect">
              <a:avLst/>
            </a:prstGeom>
          </p:spPr>
        </p:pic>
        <p:pic>
          <p:nvPicPr>
            <p:cNvPr id="59" name="Graphic 58">
              <a:extLst>
                <a:ext uri="{FF2B5EF4-FFF2-40B4-BE49-F238E27FC236}">
                  <a16:creationId xmlns:a16="http://schemas.microsoft.com/office/drawing/2014/main" id="{1B62F56F-58BF-4C14-9D95-DCF64FA20D5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79340" y="4147893"/>
              <a:ext cx="1065526" cy="192810"/>
            </a:xfrm>
            <a:prstGeom prst="rect">
              <a:avLst/>
            </a:prstGeom>
          </p:spPr>
        </p:pic>
        <p:pic>
          <p:nvPicPr>
            <p:cNvPr id="60" name="Picture 2" descr="Image result for stratozono logo">
              <a:extLst>
                <a:ext uri="{FF2B5EF4-FFF2-40B4-BE49-F238E27FC236}">
                  <a16:creationId xmlns:a16="http://schemas.microsoft.com/office/drawing/2014/main" id="{2D072B27-F71E-48D5-A878-B97FEEDE9126}"/>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35413" t="61548"/>
            <a:stretch/>
          </p:blipFill>
          <p:spPr bwMode="auto">
            <a:xfrm>
              <a:off x="896112" y="4724036"/>
              <a:ext cx="1218229" cy="16499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6" descr="Image result for BitTitan logos">
              <a:extLst>
                <a:ext uri="{FF2B5EF4-FFF2-40B4-BE49-F238E27FC236}">
                  <a16:creationId xmlns:a16="http://schemas.microsoft.com/office/drawing/2014/main" id="{4ECFBBB8-E322-4E75-82A7-81C9FF48CB2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02287" y="4079252"/>
              <a:ext cx="1228828" cy="320167"/>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E9426420-2BBA-4348-8932-D818918EE047}"/>
                </a:ext>
              </a:extLst>
            </p:cNvPr>
            <p:cNvSpPr txBox="1"/>
            <p:nvPr/>
          </p:nvSpPr>
          <p:spPr>
            <a:xfrm>
              <a:off x="1643085" y="3525654"/>
              <a:ext cx="9035584" cy="301223"/>
            </a:xfrm>
            <a:prstGeom prst="rect">
              <a:avLst/>
            </a:prstGeom>
            <a:noFill/>
            <a:ln w="15875" cap="sq">
              <a:noFill/>
              <a:miter lim="800000"/>
            </a:ln>
          </p:spPr>
          <p:txBody>
            <a:bodyPr wrap="square" lIns="89630" tIns="0" rIns="89630" bIns="0" rtlCol="0" anchor="ctr" anchorCtr="0">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20" normalizeH="0" baseline="0" noProof="0" dirty="0">
                  <a:ln w="3175">
                    <a:noFill/>
                  </a:ln>
                  <a:solidFill>
                    <a:srgbClr val="D83B01"/>
                  </a:solidFill>
                  <a:effectLst/>
                  <a:uLnTx/>
                  <a:uFillTx/>
                  <a:latin typeface="Segoe UI Semibold"/>
                  <a:ea typeface="+mn-ea"/>
                  <a:cs typeface="Segoe UI" pitchFamily="34" charset="0"/>
                </a:rPr>
                <a:t>Partners</a:t>
              </a:r>
            </a:p>
          </p:txBody>
        </p:sp>
        <p:pic>
          <p:nvPicPr>
            <p:cNvPr id="86" name="Picture 2" descr="Image result for zerto png logo">
              <a:extLst>
                <a:ext uri="{FF2B5EF4-FFF2-40B4-BE49-F238E27FC236}">
                  <a16:creationId xmlns:a16="http://schemas.microsoft.com/office/drawing/2014/main" id="{46D57640-BE85-4605-8977-4349D62DD72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43072" y="4742233"/>
              <a:ext cx="547258" cy="160745"/>
            </a:xfrm>
            <a:prstGeom prst="rect">
              <a:avLst/>
            </a:prstGeom>
            <a:noFill/>
            <a:extLst>
              <a:ext uri="{909E8E84-426E-40DD-AFC4-6F175D3DCCD1}">
                <a14:hiddenFill xmlns:a14="http://schemas.microsoft.com/office/drawing/2010/main">
                  <a:solidFill>
                    <a:srgbClr val="FFFFFF"/>
                  </a:solidFill>
                </a14:hiddenFill>
              </a:ext>
            </a:extLst>
          </p:spPr>
        </p:pic>
      </p:grpSp>
      <p:sp>
        <p:nvSpPr>
          <p:cNvPr id="117" name="TextBox 116">
            <a:extLst>
              <a:ext uri="{FF2B5EF4-FFF2-40B4-BE49-F238E27FC236}">
                <a16:creationId xmlns:a16="http://schemas.microsoft.com/office/drawing/2014/main" id="{7E54834A-522E-4915-A13E-147834CD97F3}"/>
              </a:ext>
            </a:extLst>
          </p:cNvPr>
          <p:cNvSpPr txBox="1"/>
          <p:nvPr/>
        </p:nvSpPr>
        <p:spPr>
          <a:xfrm>
            <a:off x="969018" y="1892953"/>
            <a:ext cx="1656323" cy="548640"/>
          </a:xfrm>
          <a:prstGeom prst="rect">
            <a:avLst/>
          </a:prstGeom>
          <a:noFill/>
        </p:spPr>
        <p:txBody>
          <a:bodyPr wrap="square" lIns="179259" tIns="143407" rIns="179259" bIns="143407" rtlCol="0" anchor="ctr">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Assess</a:t>
            </a:r>
          </a:p>
        </p:txBody>
      </p:sp>
      <p:cxnSp>
        <p:nvCxnSpPr>
          <p:cNvPr id="120" name="Straight Connector 119">
            <a:extLst>
              <a:ext uri="{FF2B5EF4-FFF2-40B4-BE49-F238E27FC236}">
                <a16:creationId xmlns:a16="http://schemas.microsoft.com/office/drawing/2014/main" id="{92BCEDC1-3995-4D8E-99CB-48048D993C55}"/>
              </a:ext>
            </a:extLst>
          </p:cNvPr>
          <p:cNvCxnSpPr>
            <a:cxnSpLocks/>
          </p:cNvCxnSpPr>
          <p:nvPr/>
        </p:nvCxnSpPr>
        <p:spPr>
          <a:xfrm>
            <a:off x="485973" y="2520359"/>
            <a:ext cx="1712697" cy="0"/>
          </a:xfrm>
          <a:prstGeom prst="line">
            <a:avLst/>
          </a:prstGeom>
          <a:noFill/>
          <a:ln w="12700" cap="flat" cmpd="sng" algn="ctr">
            <a:solidFill>
              <a:schemeClr val="accent5"/>
            </a:solidFill>
            <a:prstDash val="solid"/>
            <a:headEnd type="none"/>
            <a:tailEnd type="none"/>
          </a:ln>
          <a:effectLst/>
        </p:spPr>
      </p:cxnSp>
      <p:sp>
        <p:nvSpPr>
          <p:cNvPr id="61" name="Rectangle 60">
            <a:extLst>
              <a:ext uri="{FF2B5EF4-FFF2-40B4-BE49-F238E27FC236}">
                <a16:creationId xmlns:a16="http://schemas.microsoft.com/office/drawing/2014/main" id="{20AF6C35-07C0-4FD2-AB13-431E5E3EAC82}"/>
              </a:ext>
            </a:extLst>
          </p:cNvPr>
          <p:cNvSpPr/>
          <p:nvPr/>
        </p:nvSpPr>
        <p:spPr bwMode="auto">
          <a:xfrm>
            <a:off x="9676733" y="1892953"/>
            <a:ext cx="2261838"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Secure &amp; Manage</a:t>
            </a:r>
          </a:p>
        </p:txBody>
      </p:sp>
      <p:cxnSp>
        <p:nvCxnSpPr>
          <p:cNvPr id="78" name="Straight Connector 77">
            <a:extLst>
              <a:ext uri="{FF2B5EF4-FFF2-40B4-BE49-F238E27FC236}">
                <a16:creationId xmlns:a16="http://schemas.microsoft.com/office/drawing/2014/main" id="{5139492D-80FB-4AC9-8F16-7E0494C5151A}"/>
              </a:ext>
            </a:extLst>
          </p:cNvPr>
          <p:cNvCxnSpPr>
            <a:cxnSpLocks/>
          </p:cNvCxnSpPr>
          <p:nvPr/>
        </p:nvCxnSpPr>
        <p:spPr>
          <a:xfrm>
            <a:off x="9051029" y="2520359"/>
            <a:ext cx="1808799" cy="0"/>
          </a:xfrm>
          <a:prstGeom prst="line">
            <a:avLst/>
          </a:prstGeom>
          <a:noFill/>
          <a:ln w="12700" cap="flat" cmpd="sng" algn="ctr">
            <a:solidFill>
              <a:schemeClr val="accent5"/>
            </a:solidFill>
            <a:prstDash val="solid"/>
            <a:headEnd type="none"/>
            <a:tailEnd type="none"/>
          </a:ln>
          <a:effectLst/>
        </p:spPr>
      </p:cxnSp>
      <p:sp>
        <p:nvSpPr>
          <p:cNvPr id="100" name="Rectangle 99">
            <a:extLst>
              <a:ext uri="{FF2B5EF4-FFF2-40B4-BE49-F238E27FC236}">
                <a16:creationId xmlns:a16="http://schemas.microsoft.com/office/drawing/2014/main" id="{34348E7D-C2D0-47BC-A8E2-EABB0E1ED04B}"/>
              </a:ext>
            </a:extLst>
          </p:cNvPr>
          <p:cNvSpPr/>
          <p:nvPr/>
        </p:nvSpPr>
        <p:spPr>
          <a:xfrm>
            <a:off x="485973" y="3016008"/>
            <a:ext cx="2744564"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Data Migration Assistant (DMA)</a:t>
            </a:r>
          </a:p>
        </p:txBody>
      </p:sp>
      <p:sp>
        <p:nvSpPr>
          <p:cNvPr id="102" name="Rectangle 101">
            <a:extLst>
              <a:ext uri="{FF2B5EF4-FFF2-40B4-BE49-F238E27FC236}">
                <a16:creationId xmlns:a16="http://schemas.microsoft.com/office/drawing/2014/main" id="{E3A831F2-FB7C-4E76-8C25-3BB9CE628BAC}"/>
              </a:ext>
            </a:extLst>
          </p:cNvPr>
          <p:cNvSpPr/>
          <p:nvPr/>
        </p:nvSpPr>
        <p:spPr>
          <a:xfrm>
            <a:off x="485973" y="2610323"/>
            <a:ext cx="2380928"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Migrate</a:t>
            </a:r>
          </a:p>
        </p:txBody>
      </p:sp>
      <p:sp>
        <p:nvSpPr>
          <p:cNvPr id="50" name="Rectangle 49">
            <a:extLst>
              <a:ext uri="{FF2B5EF4-FFF2-40B4-BE49-F238E27FC236}">
                <a16:creationId xmlns:a16="http://schemas.microsoft.com/office/drawing/2014/main" id="{73CB86B9-F777-4587-9C18-EAD6B6F390A8}"/>
              </a:ext>
            </a:extLst>
          </p:cNvPr>
          <p:cNvSpPr/>
          <p:nvPr/>
        </p:nvSpPr>
        <p:spPr>
          <a:xfrm>
            <a:off x="485973" y="3395427"/>
            <a:ext cx="3082005"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SQL Server Migration Assistant (SSMA)</a:t>
            </a:r>
          </a:p>
        </p:txBody>
      </p:sp>
      <p:sp>
        <p:nvSpPr>
          <p:cNvPr id="80" name="TextBox 79">
            <a:extLst>
              <a:ext uri="{FF2B5EF4-FFF2-40B4-BE49-F238E27FC236}">
                <a16:creationId xmlns:a16="http://schemas.microsoft.com/office/drawing/2014/main" id="{07DEFF64-E7FF-4255-ABCE-50C055349CAA}"/>
              </a:ext>
            </a:extLst>
          </p:cNvPr>
          <p:cNvSpPr txBox="1"/>
          <p:nvPr/>
        </p:nvSpPr>
        <p:spPr>
          <a:xfrm>
            <a:off x="8970159" y="2638659"/>
            <a:ext cx="2930126" cy="646331"/>
          </a:xfrm>
          <a:prstGeom prst="rect">
            <a:avLst/>
          </a:prstGeom>
          <a:noFill/>
        </p:spPr>
        <p:txBody>
          <a:bodyPr wrap="square" rtlCol="0">
            <a:spAutoFit/>
          </a:bodyPr>
          <a:lstStyle>
            <a:defPPr>
              <a:defRPr lang="en-US"/>
            </a:defPPr>
            <a:lvl1pPr lvl="0" algn="ctr" defTabSz="914016">
              <a:defRPr sz="1600">
                <a:solidFill>
                  <a:srgbClr val="1A1A1A"/>
                </a:solidFill>
                <a:latin typeface="Segoe UI Semibold" panose="020B0702040204020203" pitchFamily="34" charset="0"/>
                <a:cs typeface="Segoe UI Semibold" panose="020B0702040204020203" pitchFamily="34" charset="0"/>
              </a:defRPr>
            </a:lvl1pPr>
          </a:lstStyle>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Security &amp; Management</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(e.g., Blueprint, Security Center, </a:t>
            </a:r>
            <a:b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b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Backup, Monitor)</a:t>
            </a:r>
          </a:p>
        </p:txBody>
      </p:sp>
      <p:sp>
        <p:nvSpPr>
          <p:cNvPr id="118" name="TextBox 117">
            <a:extLst>
              <a:ext uri="{FF2B5EF4-FFF2-40B4-BE49-F238E27FC236}">
                <a16:creationId xmlns:a16="http://schemas.microsoft.com/office/drawing/2014/main" id="{497CCBF8-A3A2-4B00-9E0B-C0BB0C25F04E}"/>
              </a:ext>
            </a:extLst>
          </p:cNvPr>
          <p:cNvSpPr txBox="1"/>
          <p:nvPr/>
        </p:nvSpPr>
        <p:spPr>
          <a:xfrm>
            <a:off x="3791140"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Migrate</a:t>
            </a:r>
          </a:p>
        </p:txBody>
      </p:sp>
      <p:cxnSp>
        <p:nvCxnSpPr>
          <p:cNvPr id="121" name="Straight Connector 120">
            <a:extLst>
              <a:ext uri="{FF2B5EF4-FFF2-40B4-BE49-F238E27FC236}">
                <a16:creationId xmlns:a16="http://schemas.microsoft.com/office/drawing/2014/main" id="{AA57EC7A-A298-4405-8547-127CA942306C}"/>
              </a:ext>
            </a:extLst>
          </p:cNvPr>
          <p:cNvCxnSpPr>
            <a:cxnSpLocks/>
          </p:cNvCxnSpPr>
          <p:nvPr/>
        </p:nvCxnSpPr>
        <p:spPr>
          <a:xfrm>
            <a:off x="3401390" y="2520359"/>
            <a:ext cx="1707549" cy="0"/>
          </a:xfrm>
          <a:prstGeom prst="line">
            <a:avLst/>
          </a:prstGeom>
          <a:noFill/>
          <a:ln w="12700" cap="flat" cmpd="sng" algn="ctr">
            <a:solidFill>
              <a:schemeClr val="accent5"/>
            </a:solidFill>
            <a:prstDash val="solid"/>
            <a:headEnd type="none"/>
            <a:tailEnd type="none"/>
          </a:ln>
          <a:effectLst/>
        </p:spPr>
      </p:cxnSp>
      <p:sp>
        <p:nvSpPr>
          <p:cNvPr id="94" name="TextBox 93">
            <a:extLst>
              <a:ext uri="{FF2B5EF4-FFF2-40B4-BE49-F238E27FC236}">
                <a16:creationId xmlns:a16="http://schemas.microsoft.com/office/drawing/2014/main" id="{6CF0D7C2-5519-4B92-9385-37A37F75F960}"/>
              </a:ext>
            </a:extLst>
          </p:cNvPr>
          <p:cNvSpPr txBox="1"/>
          <p:nvPr/>
        </p:nvSpPr>
        <p:spPr>
          <a:xfrm>
            <a:off x="3329369" y="3016008"/>
            <a:ext cx="2601817" cy="276999"/>
          </a:xfrm>
          <a:prstGeom prst="rect">
            <a:avLst/>
          </a:prstGeom>
        </p:spPr>
        <p:txBody>
          <a:bodyPr wrap="square">
            <a:spAutoFit/>
          </a:bodyPr>
          <a:lstStyle>
            <a:defPPr>
              <a:defRPr lang="en-US"/>
            </a:defPPr>
            <a:lvl1pPr marR="0" lvl="0" indent="0" algn="ctr" defTabSz="914016" fontAlgn="auto">
              <a:lnSpc>
                <a:spcPct val="100000"/>
              </a:lnSpc>
              <a:spcBef>
                <a:spcPts val="0"/>
              </a:spcBef>
              <a:spcAft>
                <a:spcPts val="0"/>
              </a:spcAft>
              <a:buClrTx/>
              <a:buSzTx/>
              <a:buFontTx/>
              <a:buNone/>
              <a:tabLst/>
              <a:defRPr sz="1600">
                <a:solidFill>
                  <a:srgbClr val="1A1A1A"/>
                </a:solidFill>
                <a:latin typeface="Segoe UI Semibold" panose="020B0702040204020203" pitchFamily="34" charset="0"/>
                <a:cs typeface="Segoe UI Semibold" panose="020B0702040204020203" pitchFamily="34"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Database Migration Service</a:t>
            </a:r>
          </a:p>
        </p:txBody>
      </p:sp>
      <p:sp>
        <p:nvSpPr>
          <p:cNvPr id="103" name="Rectangle 102">
            <a:extLst>
              <a:ext uri="{FF2B5EF4-FFF2-40B4-BE49-F238E27FC236}">
                <a16:creationId xmlns:a16="http://schemas.microsoft.com/office/drawing/2014/main" id="{A9E3B57E-D978-45D8-A421-56A11682DD96}"/>
              </a:ext>
            </a:extLst>
          </p:cNvPr>
          <p:cNvSpPr/>
          <p:nvPr/>
        </p:nvSpPr>
        <p:spPr>
          <a:xfrm>
            <a:off x="3329368" y="2605283"/>
            <a:ext cx="2169643"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Site Recovery (ASR)</a:t>
            </a:r>
          </a:p>
        </p:txBody>
      </p:sp>
      <p:sp>
        <p:nvSpPr>
          <p:cNvPr id="110" name="TextBox 109">
            <a:extLst>
              <a:ext uri="{FF2B5EF4-FFF2-40B4-BE49-F238E27FC236}">
                <a16:creationId xmlns:a16="http://schemas.microsoft.com/office/drawing/2014/main" id="{12EA37F1-275D-4BE3-97D8-B44BE30F1EFB}"/>
              </a:ext>
            </a:extLst>
          </p:cNvPr>
          <p:cNvSpPr txBox="1"/>
          <p:nvPr/>
        </p:nvSpPr>
        <p:spPr>
          <a:xfrm>
            <a:off x="3329369" y="3395427"/>
            <a:ext cx="2718298" cy="276999"/>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 Box</a:t>
            </a:r>
          </a:p>
        </p:txBody>
      </p:sp>
      <p:sp>
        <p:nvSpPr>
          <p:cNvPr id="56" name="Send" title="Icon of a paper airplane">
            <a:extLst>
              <a:ext uri="{FF2B5EF4-FFF2-40B4-BE49-F238E27FC236}">
                <a16:creationId xmlns:a16="http://schemas.microsoft.com/office/drawing/2014/main" id="{C699455D-4E62-401C-B838-8025ADF20081}"/>
              </a:ext>
            </a:extLst>
          </p:cNvPr>
          <p:cNvSpPr>
            <a:spLocks noChangeAspect="1" noEditPoints="1"/>
          </p:cNvSpPr>
          <p:nvPr/>
        </p:nvSpPr>
        <p:spPr bwMode="auto">
          <a:xfrm>
            <a:off x="3401390" y="1997065"/>
            <a:ext cx="508796" cy="340416"/>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2"/>
          </a:solidFill>
          <a:ln w="2222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nvGrpSpPr>
          <p:cNvPr id="17" name="Group 16">
            <a:extLst>
              <a:ext uri="{FF2B5EF4-FFF2-40B4-BE49-F238E27FC236}">
                <a16:creationId xmlns:a16="http://schemas.microsoft.com/office/drawing/2014/main" id="{FC35AA43-D1FD-4173-9C6B-29957C7B8044}"/>
              </a:ext>
            </a:extLst>
          </p:cNvPr>
          <p:cNvGrpSpPr/>
          <p:nvPr/>
        </p:nvGrpSpPr>
        <p:grpSpPr>
          <a:xfrm>
            <a:off x="450661" y="1918494"/>
            <a:ext cx="499449" cy="497558"/>
            <a:chOff x="485973" y="1753765"/>
            <a:chExt cx="499449" cy="497558"/>
          </a:xfrm>
          <a:solidFill>
            <a:schemeClr val="tx2"/>
          </a:solidFill>
        </p:grpSpPr>
        <p:sp>
          <p:nvSpPr>
            <p:cNvPr id="88" name="Freeform 101">
              <a:extLst>
                <a:ext uri="{FF2B5EF4-FFF2-40B4-BE49-F238E27FC236}">
                  <a16:creationId xmlns:a16="http://schemas.microsoft.com/office/drawing/2014/main" id="{1F00E183-9236-4418-A285-7A29CE804419}"/>
                </a:ext>
              </a:extLst>
            </p:cNvPr>
            <p:cNvSpPr>
              <a:spLocks/>
            </p:cNvSpPr>
            <p:nvPr/>
          </p:nvSpPr>
          <p:spPr bwMode="auto">
            <a:xfrm>
              <a:off x="642997" y="1753765"/>
              <a:ext cx="342425" cy="342426"/>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no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102">
              <a:extLst>
                <a:ext uri="{FF2B5EF4-FFF2-40B4-BE49-F238E27FC236}">
                  <a16:creationId xmlns:a16="http://schemas.microsoft.com/office/drawing/2014/main" id="{8722D251-1619-4CDB-B990-4EAA27FEEEB7}"/>
                </a:ext>
              </a:extLst>
            </p:cNvPr>
            <p:cNvSpPr>
              <a:spLocks/>
            </p:cNvSpPr>
            <p:nvPr/>
          </p:nvSpPr>
          <p:spPr bwMode="auto">
            <a:xfrm>
              <a:off x="485973" y="2033760"/>
              <a:ext cx="217563" cy="217563"/>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grp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103">
              <a:extLst>
                <a:ext uri="{FF2B5EF4-FFF2-40B4-BE49-F238E27FC236}">
                  <a16:creationId xmlns:a16="http://schemas.microsoft.com/office/drawing/2014/main" id="{09ECD622-FDCE-4D18-8EFC-7EF5DF2E10AB}"/>
                </a:ext>
              </a:extLst>
            </p:cNvPr>
            <p:cNvSpPr>
              <a:spLocks/>
            </p:cNvSpPr>
            <p:nvPr/>
          </p:nvSpPr>
          <p:spPr bwMode="auto">
            <a:xfrm>
              <a:off x="673266" y="1784035"/>
              <a:ext cx="281886" cy="281886"/>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noFill/>
            <a:ln w="1270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AF8CFA70-C576-4DC3-9B5B-E4C7372D0ABA}"/>
              </a:ext>
            </a:extLst>
          </p:cNvPr>
          <p:cNvSpPr txBox="1"/>
          <p:nvPr/>
        </p:nvSpPr>
        <p:spPr>
          <a:xfrm>
            <a:off x="6548119"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Optimize</a:t>
            </a:r>
          </a:p>
        </p:txBody>
      </p:sp>
      <p:cxnSp>
        <p:nvCxnSpPr>
          <p:cNvPr id="122" name="Straight Connector 121">
            <a:extLst>
              <a:ext uri="{FF2B5EF4-FFF2-40B4-BE49-F238E27FC236}">
                <a16:creationId xmlns:a16="http://schemas.microsoft.com/office/drawing/2014/main" id="{AE6A23C6-FFE1-4782-BB29-765C6AB4CDAE}"/>
              </a:ext>
            </a:extLst>
          </p:cNvPr>
          <p:cNvCxnSpPr>
            <a:cxnSpLocks/>
          </p:cNvCxnSpPr>
          <p:nvPr/>
        </p:nvCxnSpPr>
        <p:spPr>
          <a:xfrm>
            <a:off x="6237569" y="2520359"/>
            <a:ext cx="1742512" cy="0"/>
          </a:xfrm>
          <a:prstGeom prst="line">
            <a:avLst/>
          </a:prstGeom>
          <a:noFill/>
          <a:ln w="12700" cap="flat" cmpd="sng" algn="ctr">
            <a:solidFill>
              <a:schemeClr val="accent5"/>
            </a:solidFill>
            <a:prstDash val="solid"/>
            <a:headEnd type="none"/>
            <a:tailEnd type="none"/>
          </a:ln>
          <a:effectLst/>
        </p:spPr>
      </p:cxnSp>
      <p:sp>
        <p:nvSpPr>
          <p:cNvPr id="95" name="TextBox 94">
            <a:extLst>
              <a:ext uri="{FF2B5EF4-FFF2-40B4-BE49-F238E27FC236}">
                <a16:creationId xmlns:a16="http://schemas.microsoft.com/office/drawing/2014/main" id="{780F2EB9-316E-474B-8356-D0EE9758820F}"/>
              </a:ext>
            </a:extLst>
          </p:cNvPr>
          <p:cNvSpPr txBox="1"/>
          <p:nvPr/>
        </p:nvSpPr>
        <p:spPr>
          <a:xfrm>
            <a:off x="6149153" y="2638659"/>
            <a:ext cx="2468880" cy="276999"/>
          </a:xfrm>
          <a:prstGeom prst="rect">
            <a:avLst/>
          </a:prstGeom>
          <a:noFill/>
        </p:spPr>
        <p:txBody>
          <a:bodyPr wrap="square" rtlCol="0">
            <a:spAutoFit/>
          </a:bodyPr>
          <a:lstStyle>
            <a:defPPr>
              <a:defRPr lang="en-US"/>
            </a:defPPr>
            <a:lvl1pPr lvl="0" algn="ctr" defTabSz="914016">
              <a:defRPr sz="1400">
                <a:solidFill>
                  <a:schemeClr val="tx2"/>
                </a:solidFill>
                <a:latin typeface="Segoe UI" charset="0"/>
                <a:cs typeface="Segoe UI"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Cost Management</a:t>
            </a:r>
          </a:p>
        </p:txBody>
      </p:sp>
      <p:grpSp>
        <p:nvGrpSpPr>
          <p:cNvPr id="96" name="Group 95">
            <a:extLst>
              <a:ext uri="{FF2B5EF4-FFF2-40B4-BE49-F238E27FC236}">
                <a16:creationId xmlns:a16="http://schemas.microsoft.com/office/drawing/2014/main" id="{45CBE607-BBF6-4217-9C5D-968CF60ED551}"/>
              </a:ext>
            </a:extLst>
          </p:cNvPr>
          <p:cNvGrpSpPr/>
          <p:nvPr/>
        </p:nvGrpSpPr>
        <p:grpSpPr>
          <a:xfrm>
            <a:off x="6237569" y="1974403"/>
            <a:ext cx="468400" cy="385740"/>
            <a:chOff x="10082121" y="5760490"/>
            <a:chExt cx="536745" cy="442025"/>
          </a:xfrm>
          <a:solidFill>
            <a:schemeClr val="tx2"/>
          </a:solidFill>
        </p:grpSpPr>
        <p:sp>
          <p:nvSpPr>
            <p:cNvPr id="97" name="Freeform 1403">
              <a:extLst>
                <a:ext uri="{FF2B5EF4-FFF2-40B4-BE49-F238E27FC236}">
                  <a16:creationId xmlns:a16="http://schemas.microsoft.com/office/drawing/2014/main" id="{2545D006-691B-4B42-86EF-F14948EC3D69}"/>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8" name="Freeform 1404">
              <a:extLst>
                <a:ext uri="{FF2B5EF4-FFF2-40B4-BE49-F238E27FC236}">
                  <a16:creationId xmlns:a16="http://schemas.microsoft.com/office/drawing/2014/main" id="{A984BB38-1775-46C6-94F5-A3FF64427E32}"/>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5">
              <a:extLst>
                <a:ext uri="{FF2B5EF4-FFF2-40B4-BE49-F238E27FC236}">
                  <a16:creationId xmlns:a16="http://schemas.microsoft.com/office/drawing/2014/main" id="{E35324AF-8AF0-4B42-A7A7-B40F02215F18}"/>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64A39AB-A77E-4DA0-B931-D23E10A58EA2}"/>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1407">
              <a:extLst>
                <a:ext uri="{FF2B5EF4-FFF2-40B4-BE49-F238E27FC236}">
                  <a16:creationId xmlns:a16="http://schemas.microsoft.com/office/drawing/2014/main" id="{7B3AB554-2AD8-47A8-9E70-F06390F0440C}"/>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1408">
              <a:extLst>
                <a:ext uri="{FF2B5EF4-FFF2-40B4-BE49-F238E27FC236}">
                  <a16:creationId xmlns:a16="http://schemas.microsoft.com/office/drawing/2014/main" id="{B0A2A06D-08FC-4749-A549-7A60D2AAC00E}"/>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407DFAFF-8C2E-43EA-B69F-AA08267529E2}"/>
              </a:ext>
            </a:extLst>
          </p:cNvPr>
          <p:cNvGrpSpPr/>
          <p:nvPr/>
        </p:nvGrpSpPr>
        <p:grpSpPr>
          <a:xfrm>
            <a:off x="9061876" y="1925562"/>
            <a:ext cx="483423" cy="483423"/>
            <a:chOff x="9162827" y="1753765"/>
            <a:chExt cx="483423" cy="483423"/>
          </a:xfrm>
          <a:solidFill>
            <a:schemeClr val="tx2"/>
          </a:solidFill>
        </p:grpSpPr>
        <p:sp>
          <p:nvSpPr>
            <p:cNvPr id="108" name="Freeform 1054">
              <a:extLst>
                <a:ext uri="{FF2B5EF4-FFF2-40B4-BE49-F238E27FC236}">
                  <a16:creationId xmlns:a16="http://schemas.microsoft.com/office/drawing/2014/main" id="{938A88EC-C9FF-4067-B8D0-ABD1D11F104D}"/>
                </a:ext>
              </a:extLst>
            </p:cNvPr>
            <p:cNvSpPr>
              <a:spLocks noEditPoints="1"/>
            </p:cNvSpPr>
            <p:nvPr/>
          </p:nvSpPr>
          <p:spPr bwMode="auto">
            <a:xfrm>
              <a:off x="9162827" y="1753765"/>
              <a:ext cx="483423" cy="483423"/>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5">
              <a:extLst>
                <a:ext uri="{FF2B5EF4-FFF2-40B4-BE49-F238E27FC236}">
                  <a16:creationId xmlns:a16="http://schemas.microsoft.com/office/drawing/2014/main" id="{B92A4DD1-665D-40FA-8817-73F7A6F5EB74}"/>
                </a:ext>
              </a:extLst>
            </p:cNvPr>
            <p:cNvSpPr>
              <a:spLocks noEditPoints="1"/>
            </p:cNvSpPr>
            <p:nvPr/>
          </p:nvSpPr>
          <p:spPr bwMode="auto">
            <a:xfrm>
              <a:off x="9363230" y="1954168"/>
              <a:ext cx="82616" cy="82616"/>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8" name="Arrow: Chevron 137">
            <a:extLst>
              <a:ext uri="{FF2B5EF4-FFF2-40B4-BE49-F238E27FC236}">
                <a16:creationId xmlns:a16="http://schemas.microsoft.com/office/drawing/2014/main" id="{FFFA4BEC-8E29-41DB-A460-306B8381E157}"/>
              </a:ext>
            </a:extLst>
          </p:cNvPr>
          <p:cNvSpPr/>
          <p:nvPr/>
        </p:nvSpPr>
        <p:spPr bwMode="auto">
          <a:xfrm>
            <a:off x="2580538" y="1947370"/>
            <a:ext cx="286363" cy="439807"/>
          </a:xfrm>
          <a:prstGeom prst="chevron">
            <a:avLst>
              <a:gd name="adj" fmla="val 62983"/>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9" name="Arrow: Chevron 138">
            <a:extLst>
              <a:ext uri="{FF2B5EF4-FFF2-40B4-BE49-F238E27FC236}">
                <a16:creationId xmlns:a16="http://schemas.microsoft.com/office/drawing/2014/main" id="{A064AA26-59D0-4600-942F-1F59BE7153EA}"/>
              </a:ext>
            </a:extLst>
          </p:cNvPr>
          <p:cNvSpPr/>
          <p:nvPr/>
        </p:nvSpPr>
        <p:spPr bwMode="auto">
          <a:xfrm>
            <a:off x="5450142" y="1947370"/>
            <a:ext cx="286363" cy="439807"/>
          </a:xfrm>
          <a:prstGeom prst="chevron">
            <a:avLst>
              <a:gd name="adj" fmla="val 61541"/>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0" name="Arrow: Chevron 139">
            <a:extLst>
              <a:ext uri="{FF2B5EF4-FFF2-40B4-BE49-F238E27FC236}">
                <a16:creationId xmlns:a16="http://schemas.microsoft.com/office/drawing/2014/main" id="{3BFA48E6-F6E4-4E2C-8312-85776418D99C}"/>
              </a:ext>
            </a:extLst>
          </p:cNvPr>
          <p:cNvSpPr/>
          <p:nvPr/>
        </p:nvSpPr>
        <p:spPr bwMode="auto">
          <a:xfrm>
            <a:off x="8499446" y="1947370"/>
            <a:ext cx="286363" cy="439807"/>
          </a:xfrm>
          <a:prstGeom prst="chevron">
            <a:avLst>
              <a:gd name="adj" fmla="val 61541"/>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1" name="Arrow: Chevron 140">
            <a:extLst>
              <a:ext uri="{FF2B5EF4-FFF2-40B4-BE49-F238E27FC236}">
                <a16:creationId xmlns:a16="http://schemas.microsoft.com/office/drawing/2014/main" id="{3DB08F07-E3CD-4756-BD12-D8702DEB3889}"/>
              </a:ext>
            </a:extLst>
          </p:cNvPr>
          <p:cNvSpPr/>
          <p:nvPr/>
        </p:nvSpPr>
        <p:spPr bwMode="auto">
          <a:xfrm flipH="1">
            <a:off x="8077415" y="1947370"/>
            <a:ext cx="286363" cy="439807"/>
          </a:xfrm>
          <a:prstGeom prst="chevron">
            <a:avLst>
              <a:gd name="adj" fmla="val 61541"/>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6" name="Picture 5">
            <a:extLst>
              <a:ext uri="{FF2B5EF4-FFF2-40B4-BE49-F238E27FC236}">
                <a16:creationId xmlns:a16="http://schemas.microsoft.com/office/drawing/2014/main" id="{AEF4A872-8A33-42C5-B7B5-FED8985B3E6F}"/>
              </a:ext>
            </a:extLst>
          </p:cNvPr>
          <p:cNvPicPr>
            <a:picLocks noChangeAspect="1"/>
          </p:cNvPicPr>
          <p:nvPr/>
        </p:nvPicPr>
        <p:blipFill>
          <a:blip r:embed="rId22"/>
          <a:stretch>
            <a:fillRect/>
          </a:stretch>
        </p:blipFill>
        <p:spPr>
          <a:xfrm>
            <a:off x="8728006" y="4767915"/>
            <a:ext cx="1068546" cy="320725"/>
          </a:xfrm>
          <a:prstGeom prst="rect">
            <a:avLst/>
          </a:prstGeom>
        </p:spPr>
      </p:pic>
      <p:pic>
        <p:nvPicPr>
          <p:cNvPr id="77" name="Picture 2" descr="https://upload.wikimedia.org/wikipedia/en/5/56/Chef_Software_Inc._company_logo.png">
            <a:extLst>
              <a:ext uri="{FF2B5EF4-FFF2-40B4-BE49-F238E27FC236}">
                <a16:creationId xmlns:a16="http://schemas.microsoft.com/office/drawing/2014/main" id="{1E58D8C6-1361-4A86-8896-ED3CF33C8DF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435222" y="4591641"/>
            <a:ext cx="641882" cy="70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213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C6139-AF2D-4B6D-BFCE-4F5584953251}"/>
              </a:ext>
            </a:extLst>
          </p:cNvPr>
          <p:cNvSpPr>
            <a:spLocks noGrp="1"/>
          </p:cNvSpPr>
          <p:nvPr>
            <p:ph type="title"/>
          </p:nvPr>
        </p:nvSpPr>
        <p:spPr/>
        <p:txBody>
          <a:bodyPr/>
          <a:lstStyle/>
          <a:p>
            <a:r>
              <a:rPr lang="en-US" dirty="0">
                <a:solidFill>
                  <a:schemeClr val="tx1">
                    <a:lumMod val="50000"/>
                  </a:schemeClr>
                </a:solidFill>
              </a:rPr>
              <a:t>Choosing between 1</a:t>
            </a:r>
            <a:r>
              <a:rPr lang="en-US" baseline="30000" dirty="0">
                <a:solidFill>
                  <a:schemeClr val="tx1">
                    <a:lumMod val="50000"/>
                  </a:schemeClr>
                </a:solidFill>
              </a:rPr>
              <a:t>st</a:t>
            </a:r>
            <a:r>
              <a:rPr lang="en-US" dirty="0">
                <a:solidFill>
                  <a:schemeClr val="tx1">
                    <a:lumMod val="50000"/>
                  </a:schemeClr>
                </a:solidFill>
              </a:rPr>
              <a:t> and 3</a:t>
            </a:r>
            <a:r>
              <a:rPr lang="en-US" baseline="30000" dirty="0">
                <a:solidFill>
                  <a:schemeClr val="tx1">
                    <a:lumMod val="50000"/>
                  </a:schemeClr>
                </a:solidFill>
              </a:rPr>
              <a:t>rd</a:t>
            </a:r>
            <a:r>
              <a:rPr lang="en-US" dirty="0">
                <a:solidFill>
                  <a:schemeClr val="tx1">
                    <a:lumMod val="50000"/>
                  </a:schemeClr>
                </a:solidFill>
              </a:rPr>
              <a:t> party assessment tools</a:t>
            </a:r>
          </a:p>
        </p:txBody>
      </p:sp>
      <p:sp>
        <p:nvSpPr>
          <p:cNvPr id="7" name="TextBox 6">
            <a:extLst>
              <a:ext uri="{FF2B5EF4-FFF2-40B4-BE49-F238E27FC236}">
                <a16:creationId xmlns:a16="http://schemas.microsoft.com/office/drawing/2014/main" id="{F267C5B6-1029-4546-83F0-EAE8BBD2D26F}"/>
              </a:ext>
            </a:extLst>
          </p:cNvPr>
          <p:cNvSpPr txBox="1"/>
          <p:nvPr/>
        </p:nvSpPr>
        <p:spPr>
          <a:xfrm>
            <a:off x="1354974" y="2016386"/>
            <a:ext cx="3392902"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Use Azure Migrate </a:t>
            </a:r>
            <a:br>
              <a:rPr kumimoji="0" lang="en-US" sz="20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20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when customer needs…</a:t>
            </a:r>
          </a:p>
        </p:txBody>
      </p:sp>
      <p:pic>
        <p:nvPicPr>
          <p:cNvPr id="1026" name="Picture 2" descr="Image result for azure migrate logo">
            <a:hlinkClick r:id="rId3"/>
            <a:extLst>
              <a:ext uri="{FF2B5EF4-FFF2-40B4-BE49-F238E27FC236}">
                <a16:creationId xmlns:a16="http://schemas.microsoft.com/office/drawing/2014/main" id="{42675939-5329-4C14-8AF9-38B72AB635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240" y="2073077"/>
            <a:ext cx="952500" cy="500063"/>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C7844F9-F8D9-4CA6-9A4C-B2623E6C821C}"/>
              </a:ext>
            </a:extLst>
          </p:cNvPr>
          <p:cNvGrpSpPr/>
          <p:nvPr/>
        </p:nvGrpSpPr>
        <p:grpSpPr>
          <a:xfrm>
            <a:off x="5867404" y="2371506"/>
            <a:ext cx="5851354" cy="4211302"/>
            <a:chOff x="5867404" y="2371506"/>
            <a:chExt cx="5851354" cy="4211302"/>
          </a:xfrm>
        </p:grpSpPr>
        <p:sp>
          <p:nvSpPr>
            <p:cNvPr id="16" name="TextBox 15">
              <a:extLst>
                <a:ext uri="{FF2B5EF4-FFF2-40B4-BE49-F238E27FC236}">
                  <a16:creationId xmlns:a16="http://schemas.microsoft.com/office/drawing/2014/main" id="{52330038-C440-4AE1-A89B-946E8AE4973E}"/>
                </a:ext>
              </a:extLst>
            </p:cNvPr>
            <p:cNvSpPr txBox="1"/>
            <p:nvPr/>
          </p:nvSpPr>
          <p:spPr>
            <a:xfrm>
              <a:off x="5932731" y="3519231"/>
              <a:ext cx="3913408"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Assessment of heterogeneous environments </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(physical, VMware and Hyper-V)</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51043CF4-AAF7-4E29-8CDB-1DF8B6D338BD}"/>
                </a:ext>
              </a:extLst>
            </p:cNvPr>
            <p:cNvSpPr txBox="1"/>
            <p:nvPr/>
          </p:nvSpPr>
          <p:spPr>
            <a:xfrm>
              <a:off x="5932731" y="4363946"/>
              <a:ext cx="391341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Agentless dependency visualization</a:t>
              </a:r>
            </a:p>
          </p:txBody>
        </p:sp>
        <p:sp>
          <p:nvSpPr>
            <p:cNvPr id="18" name="TextBox 17">
              <a:extLst>
                <a:ext uri="{FF2B5EF4-FFF2-40B4-BE49-F238E27FC236}">
                  <a16:creationId xmlns:a16="http://schemas.microsoft.com/office/drawing/2014/main" id="{75C6998B-BA97-4634-8615-07F354F07F26}"/>
                </a:ext>
              </a:extLst>
            </p:cNvPr>
            <p:cNvSpPr txBox="1"/>
            <p:nvPr/>
          </p:nvSpPr>
          <p:spPr>
            <a:xfrm>
              <a:off x="5932731" y="4959105"/>
              <a:ext cx="3913410"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Cloud economics cost modelling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(including storage/networking costs)</a:t>
              </a:r>
            </a:p>
          </p:txBody>
        </p:sp>
        <p:pic>
          <p:nvPicPr>
            <p:cNvPr id="22" name="Picture 21">
              <a:extLst>
                <a:ext uri="{FF2B5EF4-FFF2-40B4-BE49-F238E27FC236}">
                  <a16:creationId xmlns:a16="http://schemas.microsoft.com/office/drawing/2014/main" id="{AAC98E5A-F7F0-412F-803A-F5EE3FB034D5}"/>
                </a:ext>
              </a:extLst>
            </p:cNvPr>
            <p:cNvPicPr>
              <a:picLocks noChangeAspect="1"/>
            </p:cNvPicPr>
            <p:nvPr/>
          </p:nvPicPr>
          <p:blipFill>
            <a:blip r:embed="rId5"/>
            <a:stretch>
              <a:fillRect/>
            </a:stretch>
          </p:blipFill>
          <p:spPr>
            <a:xfrm>
              <a:off x="10603802" y="2371506"/>
              <a:ext cx="903187" cy="222393"/>
            </a:xfrm>
            <a:prstGeom prst="rect">
              <a:avLst/>
            </a:prstGeom>
          </p:spPr>
        </p:pic>
        <p:pic>
          <p:nvPicPr>
            <p:cNvPr id="23" name="Picture 22">
              <a:extLst>
                <a:ext uri="{FF2B5EF4-FFF2-40B4-BE49-F238E27FC236}">
                  <a16:creationId xmlns:a16="http://schemas.microsoft.com/office/drawing/2014/main" id="{EBE295C5-63F0-426B-81AF-5B6FE2A1A4B8}"/>
                </a:ext>
              </a:extLst>
            </p:cNvPr>
            <p:cNvPicPr>
              <a:picLocks noChangeAspect="1"/>
            </p:cNvPicPr>
            <p:nvPr/>
          </p:nvPicPr>
          <p:blipFill>
            <a:blip r:embed="rId6"/>
            <a:stretch>
              <a:fillRect/>
            </a:stretch>
          </p:blipFill>
          <p:spPr>
            <a:xfrm>
              <a:off x="10754199" y="2933536"/>
              <a:ext cx="636470" cy="249754"/>
            </a:xfrm>
            <a:prstGeom prst="rect">
              <a:avLst/>
            </a:prstGeom>
          </p:spPr>
        </p:pic>
        <p:pic>
          <p:nvPicPr>
            <p:cNvPr id="24" name="Picture 23">
              <a:extLst>
                <a:ext uri="{FF2B5EF4-FFF2-40B4-BE49-F238E27FC236}">
                  <a16:creationId xmlns:a16="http://schemas.microsoft.com/office/drawing/2014/main" id="{E4678666-1F5A-4DE4-86D8-7FB41ED92E9B}"/>
                </a:ext>
              </a:extLst>
            </p:cNvPr>
            <p:cNvPicPr>
              <a:picLocks noChangeAspect="1"/>
            </p:cNvPicPr>
            <p:nvPr/>
          </p:nvPicPr>
          <p:blipFill>
            <a:blip r:embed="rId7"/>
            <a:stretch>
              <a:fillRect/>
            </a:stretch>
          </p:blipFill>
          <p:spPr>
            <a:xfrm>
              <a:off x="10736840" y="2671125"/>
              <a:ext cx="694793" cy="193811"/>
            </a:xfrm>
            <a:prstGeom prst="rect">
              <a:avLst/>
            </a:prstGeom>
          </p:spPr>
        </p:pic>
        <p:sp>
          <p:nvSpPr>
            <p:cNvPr id="41" name="Rectangle 40">
              <a:extLst>
                <a:ext uri="{FF2B5EF4-FFF2-40B4-BE49-F238E27FC236}">
                  <a16:creationId xmlns:a16="http://schemas.microsoft.com/office/drawing/2014/main" id="{75B492FF-AE09-41E1-8EDB-CA21C95F75CE}"/>
                </a:ext>
              </a:extLst>
            </p:cNvPr>
            <p:cNvSpPr/>
            <p:nvPr/>
          </p:nvSpPr>
          <p:spPr bwMode="auto">
            <a:xfrm>
              <a:off x="5867404" y="6425546"/>
              <a:ext cx="5851354" cy="1572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Tools listed are recommendations, but not an exhaustive list. See </a:t>
              </a:r>
              <a:r>
                <a:rPr kumimoji="0" lang="en-US" sz="8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8"/>
                </a:rPr>
                <a:t>azure.com/migration/partners</a:t>
              </a:r>
              <a:r>
                <a:rPr kumimoji="0" lang="en-US" sz="8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for full list.</a:t>
              </a:r>
            </a:p>
          </p:txBody>
        </p:sp>
        <p:sp>
          <p:nvSpPr>
            <p:cNvPr id="45" name="check" title="Icon of a checkmark">
              <a:extLst>
                <a:ext uri="{FF2B5EF4-FFF2-40B4-BE49-F238E27FC236}">
                  <a16:creationId xmlns:a16="http://schemas.microsoft.com/office/drawing/2014/main" id="{EC7DE3F2-29E2-4169-9E21-2C0EBFCA48BF}"/>
                </a:ext>
              </a:extLst>
            </p:cNvPr>
            <p:cNvSpPr>
              <a:spLocks noChangeAspect="1"/>
            </p:cNvSpPr>
            <p:nvPr/>
          </p:nvSpPr>
          <p:spPr bwMode="auto">
            <a:xfrm>
              <a:off x="10950762" y="3725741"/>
              <a:ext cx="222714" cy="15726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6" name="check" title="Icon of a checkmark">
              <a:extLst>
                <a:ext uri="{FF2B5EF4-FFF2-40B4-BE49-F238E27FC236}">
                  <a16:creationId xmlns:a16="http://schemas.microsoft.com/office/drawing/2014/main" id="{400E0730-6379-4DD9-95F7-0BE67666C87C}"/>
                </a:ext>
              </a:extLst>
            </p:cNvPr>
            <p:cNvSpPr>
              <a:spLocks noChangeAspect="1"/>
            </p:cNvSpPr>
            <p:nvPr/>
          </p:nvSpPr>
          <p:spPr bwMode="auto">
            <a:xfrm>
              <a:off x="10950762" y="4412508"/>
              <a:ext cx="222714" cy="15726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7" name="check" title="Icon of a checkmark">
              <a:extLst>
                <a:ext uri="{FF2B5EF4-FFF2-40B4-BE49-F238E27FC236}">
                  <a16:creationId xmlns:a16="http://schemas.microsoft.com/office/drawing/2014/main" id="{04B3F007-7E0D-45BA-B1E8-2A8F3C4D31FD}"/>
                </a:ext>
              </a:extLst>
            </p:cNvPr>
            <p:cNvSpPr>
              <a:spLocks noChangeAspect="1"/>
            </p:cNvSpPr>
            <p:nvPr/>
          </p:nvSpPr>
          <p:spPr bwMode="auto">
            <a:xfrm>
              <a:off x="10950762" y="5099275"/>
              <a:ext cx="222714" cy="15726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31" name="Group 30">
            <a:extLst>
              <a:ext uri="{FF2B5EF4-FFF2-40B4-BE49-F238E27FC236}">
                <a16:creationId xmlns:a16="http://schemas.microsoft.com/office/drawing/2014/main" id="{6E67257B-5C5E-4B59-B25E-B4032E870A21}"/>
              </a:ext>
            </a:extLst>
          </p:cNvPr>
          <p:cNvGrpSpPr/>
          <p:nvPr/>
        </p:nvGrpSpPr>
        <p:grpSpPr>
          <a:xfrm>
            <a:off x="5751095" y="3355106"/>
            <a:ext cx="5967663" cy="2186644"/>
            <a:chOff x="5751095" y="3355106"/>
            <a:chExt cx="5967663" cy="2186644"/>
          </a:xfrm>
        </p:grpSpPr>
        <p:cxnSp>
          <p:nvCxnSpPr>
            <p:cNvPr id="26" name="Straight Connector 25">
              <a:extLst>
                <a:ext uri="{FF2B5EF4-FFF2-40B4-BE49-F238E27FC236}">
                  <a16:creationId xmlns:a16="http://schemas.microsoft.com/office/drawing/2014/main" id="{B4F7397A-27A5-4162-9515-F896FC2BF77E}"/>
                </a:ext>
              </a:extLst>
            </p:cNvPr>
            <p:cNvCxnSpPr/>
            <p:nvPr/>
          </p:nvCxnSpPr>
          <p:spPr>
            <a:xfrm>
              <a:off x="5751095" y="4110756"/>
              <a:ext cx="5967663" cy="0"/>
            </a:xfrm>
            <a:prstGeom prst="line">
              <a:avLst/>
            </a:prstGeom>
            <a:ln w="3175">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28B83C-480A-4A17-8879-28BFC32943A0}"/>
                </a:ext>
              </a:extLst>
            </p:cNvPr>
            <p:cNvCxnSpPr/>
            <p:nvPr/>
          </p:nvCxnSpPr>
          <p:spPr>
            <a:xfrm>
              <a:off x="5751095" y="4826253"/>
              <a:ext cx="5967663" cy="0"/>
            </a:xfrm>
            <a:prstGeom prst="line">
              <a:avLst/>
            </a:prstGeom>
            <a:ln w="3175">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5B0DE5-97DA-43F8-9303-282D33CF2737}"/>
                </a:ext>
              </a:extLst>
            </p:cNvPr>
            <p:cNvCxnSpPr/>
            <p:nvPr/>
          </p:nvCxnSpPr>
          <p:spPr>
            <a:xfrm>
              <a:off x="5751095" y="5541750"/>
              <a:ext cx="5967663" cy="0"/>
            </a:xfrm>
            <a:prstGeom prst="line">
              <a:avLst/>
            </a:prstGeom>
            <a:ln w="3175">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CFC50EE-DEDD-48C4-B54C-8880F33365DB}"/>
                </a:ext>
              </a:extLst>
            </p:cNvPr>
            <p:cNvCxnSpPr/>
            <p:nvPr/>
          </p:nvCxnSpPr>
          <p:spPr>
            <a:xfrm>
              <a:off x="5751095" y="3355106"/>
              <a:ext cx="5967663" cy="0"/>
            </a:xfrm>
            <a:prstGeom prst="line">
              <a:avLst/>
            </a:prstGeom>
            <a:ln w="3175">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2EE87ADD-70D1-4290-8C2B-A1E5E83D8837}"/>
              </a:ext>
            </a:extLst>
          </p:cNvPr>
          <p:cNvSpPr txBox="1"/>
          <p:nvPr/>
        </p:nvSpPr>
        <p:spPr>
          <a:xfrm>
            <a:off x="5867406" y="2016386"/>
            <a:ext cx="3392902"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Use ISV tools when customer needs…</a:t>
            </a:r>
          </a:p>
        </p:txBody>
      </p:sp>
      <p:grpSp>
        <p:nvGrpSpPr>
          <p:cNvPr id="3" name="Group 2">
            <a:extLst>
              <a:ext uri="{FF2B5EF4-FFF2-40B4-BE49-F238E27FC236}">
                <a16:creationId xmlns:a16="http://schemas.microsoft.com/office/drawing/2014/main" id="{E10EED54-8C8D-4DDB-A162-B7C9C9611C63}"/>
              </a:ext>
            </a:extLst>
          </p:cNvPr>
          <p:cNvGrpSpPr/>
          <p:nvPr/>
        </p:nvGrpSpPr>
        <p:grpSpPr>
          <a:xfrm>
            <a:off x="-1" y="1468008"/>
            <a:ext cx="5585171" cy="5389988"/>
            <a:chOff x="-1" y="1468008"/>
            <a:chExt cx="5585171" cy="5389988"/>
          </a:xfrm>
        </p:grpSpPr>
        <p:sp>
          <p:nvSpPr>
            <p:cNvPr id="19" name="Rectangle 18">
              <a:extLst>
                <a:ext uri="{FF2B5EF4-FFF2-40B4-BE49-F238E27FC236}">
                  <a16:creationId xmlns:a16="http://schemas.microsoft.com/office/drawing/2014/main" id="{7445809A-6E53-4903-8D67-8E3EDDCD19FC}"/>
                </a:ext>
              </a:extLst>
            </p:cNvPr>
            <p:cNvSpPr/>
            <p:nvPr/>
          </p:nvSpPr>
          <p:spPr bwMode="auto">
            <a:xfrm>
              <a:off x="-1" y="1468008"/>
              <a:ext cx="5585171" cy="53899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 name="Group 26">
              <a:extLst>
                <a:ext uri="{FF2B5EF4-FFF2-40B4-BE49-F238E27FC236}">
                  <a16:creationId xmlns:a16="http://schemas.microsoft.com/office/drawing/2014/main" id="{D3BB6278-6768-4B3D-A7F0-C3E111B8C9BF}"/>
                </a:ext>
              </a:extLst>
            </p:cNvPr>
            <p:cNvGrpSpPr/>
            <p:nvPr/>
          </p:nvGrpSpPr>
          <p:grpSpPr>
            <a:xfrm>
              <a:off x="861303" y="3506886"/>
              <a:ext cx="4332336" cy="1328033"/>
              <a:chOff x="861303" y="3506886"/>
              <a:chExt cx="4332336" cy="1328033"/>
            </a:xfrm>
          </p:grpSpPr>
          <p:sp>
            <p:nvSpPr>
              <p:cNvPr id="55" name="TextBox 54">
                <a:extLst>
                  <a:ext uri="{FF2B5EF4-FFF2-40B4-BE49-F238E27FC236}">
                    <a16:creationId xmlns:a16="http://schemas.microsoft.com/office/drawing/2014/main" id="{E40722AB-8F99-41C2-827C-70F0597A4245}"/>
                  </a:ext>
                </a:extLst>
              </p:cNvPr>
              <p:cNvSpPr txBox="1"/>
              <p:nvPr/>
            </p:nvSpPr>
            <p:spPr>
              <a:xfrm>
                <a:off x="1354974" y="3506886"/>
                <a:ext cx="2741192"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 Microsoft Azure branded tool which is free</a:t>
                </a:r>
              </a:p>
            </p:txBody>
          </p:sp>
          <p:sp>
            <p:nvSpPr>
              <p:cNvPr id="56" name="TextBox 55">
                <a:extLst>
                  <a:ext uri="{FF2B5EF4-FFF2-40B4-BE49-F238E27FC236}">
                    <a16:creationId xmlns:a16="http://schemas.microsoft.com/office/drawing/2014/main" id="{E7716796-F0C0-4AEF-A437-3C8F15B987BE}"/>
                  </a:ext>
                </a:extLst>
              </p:cNvPr>
              <p:cNvSpPr txBox="1"/>
              <p:nvPr/>
            </p:nvSpPr>
            <p:spPr>
              <a:xfrm>
                <a:off x="1346885" y="4557920"/>
                <a:ext cx="384675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Assessment of VMware environments</a:t>
                </a:r>
                <a:r>
                  <a:rPr lang="en-US" baseline="30000">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1</a:t>
                </a:r>
                <a:endParaRPr kumimoji="0" lang="en-US" sz="1800" b="0" i="0" u="none" strike="noStrike" kern="1200" cap="none" spc="0" normalizeH="0" baseline="3000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7" name="check" title="Icon of a checkmark">
                <a:extLst>
                  <a:ext uri="{FF2B5EF4-FFF2-40B4-BE49-F238E27FC236}">
                    <a16:creationId xmlns:a16="http://schemas.microsoft.com/office/drawing/2014/main" id="{B982DACC-A664-41E9-8CAE-B4779D9BC179}"/>
                  </a:ext>
                </a:extLst>
              </p:cNvPr>
              <p:cNvSpPr>
                <a:spLocks noChangeAspect="1"/>
              </p:cNvSpPr>
              <p:nvPr/>
            </p:nvSpPr>
            <p:spPr bwMode="auto">
              <a:xfrm>
                <a:off x="861303" y="3725741"/>
                <a:ext cx="222714" cy="15726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2"/>
                  </a:solidFill>
                  <a:effectLst/>
                  <a:uLnTx/>
                  <a:uFillTx/>
                  <a:latin typeface="Segoe UI Semilight" panose="020B0402040204020203" pitchFamily="34" charset="0"/>
                  <a:ea typeface="+mn-ea"/>
                  <a:cs typeface="Segoe UI Semilight" panose="020B0402040204020203" pitchFamily="34" charset="0"/>
                </a:endParaRPr>
              </a:p>
            </p:txBody>
          </p:sp>
          <p:sp>
            <p:nvSpPr>
              <p:cNvPr id="58" name="check" title="Icon of a checkmark">
                <a:extLst>
                  <a:ext uri="{FF2B5EF4-FFF2-40B4-BE49-F238E27FC236}">
                    <a16:creationId xmlns:a16="http://schemas.microsoft.com/office/drawing/2014/main" id="{B0CC482A-8276-40E3-8585-025F23527441}"/>
                  </a:ext>
                </a:extLst>
              </p:cNvPr>
              <p:cNvSpPr>
                <a:spLocks noChangeAspect="1"/>
              </p:cNvSpPr>
              <p:nvPr/>
            </p:nvSpPr>
            <p:spPr bwMode="auto">
              <a:xfrm>
                <a:off x="873188" y="4617789"/>
                <a:ext cx="222714" cy="15726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grpSp>
      </p:grpSp>
      <p:sp>
        <p:nvSpPr>
          <p:cNvPr id="39" name="TextBox 6">
            <a:extLst>
              <a:ext uri="{FF2B5EF4-FFF2-40B4-BE49-F238E27FC236}">
                <a16:creationId xmlns:a16="http://schemas.microsoft.com/office/drawing/2014/main" id="{F267C5B6-1029-4546-83F0-EAE8BBD2D26F}"/>
              </a:ext>
            </a:extLst>
          </p:cNvPr>
          <p:cNvSpPr txBox="1"/>
          <p:nvPr/>
        </p:nvSpPr>
        <p:spPr>
          <a:xfrm>
            <a:off x="1654742" y="2018386"/>
            <a:ext cx="3392902" cy="61555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Use Azure Migrate </a:t>
            </a:r>
            <a:br>
              <a:rPr kumimoji="0" lang="en-US" sz="20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br>
            <a:r>
              <a:rPr kumimoji="0" lang="en-US" sz="20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when customer needs…</a:t>
            </a:r>
          </a:p>
        </p:txBody>
      </p:sp>
      <p:pic>
        <p:nvPicPr>
          <p:cNvPr id="51" name="Picture 50" descr="Image result for azure migrate logo">
            <a:hlinkClick r:id="rId3"/>
            <a:extLst>
              <a:ext uri="{FF2B5EF4-FFF2-40B4-BE49-F238E27FC236}">
                <a16:creationId xmlns:a16="http://schemas.microsoft.com/office/drawing/2014/main" id="{42675939-5329-4C14-8AF9-38B72AB635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008" y="2075077"/>
            <a:ext cx="952500" cy="5000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C487CB34-A60D-4AF7-BB0A-F01294EE4343}"/>
              </a:ext>
            </a:extLst>
          </p:cNvPr>
          <p:cNvGrpSpPr/>
          <p:nvPr/>
        </p:nvGrpSpPr>
        <p:grpSpPr>
          <a:xfrm>
            <a:off x="861303" y="5418035"/>
            <a:ext cx="3832437" cy="553998"/>
            <a:chOff x="861303" y="5418035"/>
            <a:chExt cx="3832437" cy="553998"/>
          </a:xfrm>
        </p:grpSpPr>
        <p:sp>
          <p:nvSpPr>
            <p:cNvPr id="52" name="TextBox 51">
              <a:extLst>
                <a:ext uri="{FF2B5EF4-FFF2-40B4-BE49-F238E27FC236}">
                  <a16:creationId xmlns:a16="http://schemas.microsoft.com/office/drawing/2014/main" id="{A9709EAE-51E8-41A7-B64E-7E958CEB7AC0}"/>
                </a:ext>
              </a:extLst>
            </p:cNvPr>
            <p:cNvSpPr txBox="1"/>
            <p:nvPr/>
          </p:nvSpPr>
          <p:spPr>
            <a:xfrm>
              <a:off x="1354974" y="5418035"/>
              <a:ext cx="3338766"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Assessments of brand new Azure platform functionality</a:t>
              </a: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3" name="check" title="Icon of a checkmark">
              <a:extLst>
                <a:ext uri="{FF2B5EF4-FFF2-40B4-BE49-F238E27FC236}">
                  <a16:creationId xmlns:a16="http://schemas.microsoft.com/office/drawing/2014/main" id="{2B4DD155-7128-4405-A368-5614E8774E5E}"/>
                </a:ext>
              </a:extLst>
            </p:cNvPr>
            <p:cNvSpPr>
              <a:spLocks noChangeAspect="1"/>
            </p:cNvSpPr>
            <p:nvPr/>
          </p:nvSpPr>
          <p:spPr bwMode="auto">
            <a:xfrm>
              <a:off x="861303" y="5616403"/>
              <a:ext cx="222714" cy="15726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grpSp>
      <p:sp>
        <p:nvSpPr>
          <p:cNvPr id="6" name="TextBox 5">
            <a:extLst>
              <a:ext uri="{FF2B5EF4-FFF2-40B4-BE49-F238E27FC236}">
                <a16:creationId xmlns:a16="http://schemas.microsoft.com/office/drawing/2014/main" id="{F8BB3500-F6E5-403C-87E9-DCF5839F3DDC}"/>
              </a:ext>
            </a:extLst>
          </p:cNvPr>
          <p:cNvSpPr txBox="1"/>
          <p:nvPr/>
        </p:nvSpPr>
        <p:spPr>
          <a:xfrm>
            <a:off x="-281" y="6460489"/>
            <a:ext cx="3338766" cy="420115"/>
          </a:xfrm>
          <a:prstGeom prst="rect">
            <a:avLst/>
          </a:prstGeom>
          <a:noFill/>
        </p:spPr>
        <p:txBody>
          <a:bodyPr wrap="square" lIns="182880" tIns="146304" rIns="182880" bIns="146304" rtlCol="0">
            <a:spAutoFit/>
          </a:bodyPr>
          <a:lstStyle/>
          <a:p>
            <a:pPr>
              <a:lnSpc>
                <a:spcPct val="90000"/>
              </a:lnSpc>
              <a:spcAft>
                <a:spcPts val="600"/>
              </a:spcAft>
            </a:pPr>
            <a:r>
              <a:rPr lang="en-US" sz="800" baseline="30000">
                <a:gradFill>
                  <a:gsLst>
                    <a:gs pos="2917">
                      <a:schemeClr val="tx1"/>
                    </a:gs>
                    <a:gs pos="30000">
                      <a:schemeClr val="tx1"/>
                    </a:gs>
                  </a:gsLst>
                  <a:lin ang="5400000" scaled="0"/>
                </a:gradFill>
                <a:latin typeface="+mj-lt"/>
              </a:rPr>
              <a:t>1</a:t>
            </a:r>
            <a:r>
              <a:rPr lang="en-US" sz="800">
                <a:gradFill>
                  <a:gsLst>
                    <a:gs pos="2917">
                      <a:schemeClr val="tx1"/>
                    </a:gs>
                    <a:gs pos="30000">
                      <a:schemeClr val="tx1"/>
                    </a:gs>
                  </a:gsLst>
                  <a:lin ang="5400000" scaled="0"/>
                </a:gradFill>
                <a:latin typeface="+mj-lt"/>
              </a:rPr>
              <a:t> Support for Hyper-V and physical servers is coming soon</a:t>
            </a:r>
          </a:p>
        </p:txBody>
      </p:sp>
    </p:spTree>
    <p:extLst>
      <p:ext uri="{BB962C8B-B14F-4D97-AF65-F5344CB8AC3E}">
        <p14:creationId xmlns:p14="http://schemas.microsoft.com/office/powerpoint/2010/main" val="118174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3.54167E-6 -2.59259E-6 L -3.54167E-6 0.0169 " pathEditMode="relative" rAng="0" ptsTypes="AA">
                                      <p:cBhvr>
                                        <p:cTn id="9" dur="500" spd="-100000" fill="hold"/>
                                        <p:tgtEl>
                                          <p:spTgt spid="7"/>
                                        </p:tgtEl>
                                        <p:attrNameLst>
                                          <p:attrName>ppt_x</p:attrName>
                                          <p:attrName>ppt_y</p:attrName>
                                        </p:attrNameLst>
                                      </p:cBhvr>
                                      <p:rCtr x="0" y="833"/>
                                    </p:animMotion>
                                  </p:childTnLst>
                                </p:cTn>
                              </p:par>
                              <p:par>
                                <p:cTn id="10" presetID="10" presetClass="entr" presetSubtype="0"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42" presetClass="path" presetSubtype="0" decel="100000" fill="hold" grpId="1" nodeType="withEffect">
                                  <p:stCondLst>
                                    <p:cond delay="0"/>
                                  </p:stCondLst>
                                  <p:childTnLst>
                                    <p:animMotion origin="layout" path="M -3.54167E-6 -2.59259E-6 L -3.54167E-6 0.0169 " pathEditMode="relative" rAng="0" ptsTypes="AA">
                                      <p:cBhvr>
                                        <p:cTn id="14" dur="500" spd="-100000" fill="hold"/>
                                        <p:tgtEl>
                                          <p:spTgt spid="50"/>
                                        </p:tgtEl>
                                        <p:attrNameLst>
                                          <p:attrName>ppt_x</p:attrName>
                                          <p:attrName>ppt_y</p:attrName>
                                        </p:attrNameLst>
                                      </p:cBhvr>
                                      <p:rCtr x="0" y="833"/>
                                    </p:animMotion>
                                  </p:childTnLst>
                                </p:cTn>
                              </p:par>
                              <p:par>
                                <p:cTn id="15" presetID="10"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par>
                                <p:cTn id="18" presetID="42" presetClass="path" presetSubtype="0" decel="100000" fill="hold" nodeType="withEffect">
                                  <p:stCondLst>
                                    <p:cond delay="0"/>
                                  </p:stCondLst>
                                  <p:childTnLst>
                                    <p:animMotion origin="layout" path="M -3.54167E-6 -2.59259E-6 L -3.54167E-6 0.0169 " pathEditMode="relative" rAng="0" ptsTypes="AA">
                                      <p:cBhvr>
                                        <p:cTn id="19" dur="500" spd="-100000" fill="hold"/>
                                        <p:tgtEl>
                                          <p:spTgt spid="1026"/>
                                        </p:tgtEl>
                                        <p:attrNameLst>
                                          <p:attrName>ppt_x</p:attrName>
                                          <p:attrName>ppt_y</p:attrName>
                                        </p:attrNameLst>
                                      </p:cBhvr>
                                      <p:rCtr x="0" y="833"/>
                                    </p:animMotion>
                                  </p:childTnLst>
                                </p:cTn>
                              </p:par>
                              <p:par>
                                <p:cTn id="20" presetID="10" presetClass="entr" presetSubtype="0" fill="hold" nodeType="withEffect">
                                  <p:stCondLst>
                                    <p:cond delay="25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42" presetClass="path" presetSubtype="0" decel="100000" fill="hold" nodeType="withEffect">
                                  <p:stCondLst>
                                    <p:cond delay="250"/>
                                  </p:stCondLst>
                                  <p:childTnLst>
                                    <p:animMotion origin="layout" path="M -2.08333E-7 3.7037E-7 L -2.08333E-7 0.0169 " pathEditMode="relative" rAng="0" ptsTypes="AA">
                                      <p:cBhvr>
                                        <p:cTn id="24" dur="500" spd="-100000" fill="hold"/>
                                        <p:tgtEl>
                                          <p:spTgt spid="60"/>
                                        </p:tgtEl>
                                        <p:attrNameLst>
                                          <p:attrName>ppt_x</p:attrName>
                                          <p:attrName>ppt_y</p:attrName>
                                        </p:attrNameLst>
                                      </p:cBhvr>
                                      <p:rCtr x="0" y="833"/>
                                    </p:animMotion>
                                  </p:childTnLst>
                                </p:cTn>
                              </p:par>
                              <p:par>
                                <p:cTn id="25" presetID="22" presetClass="entr" presetSubtype="8" fill="hold" nodeType="withEffect">
                                  <p:stCondLst>
                                    <p:cond delay="50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50" grpId="0"/>
      <p:bldP spid="50"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588263" y="457200"/>
            <a:ext cx="11018520" cy="553998"/>
          </a:xfrm>
        </p:spPr>
        <p:txBody>
          <a:bodyPr/>
          <a:lstStyle/>
          <a:p>
            <a:r>
              <a:rPr lang="en-US" dirty="0">
                <a:solidFill>
                  <a:schemeClr val="tx1">
                    <a:lumMod val="50000"/>
                  </a:schemeClr>
                </a:solidFill>
              </a:rPr>
              <a:t>Azure Migrate – How it works</a:t>
            </a:r>
          </a:p>
        </p:txBody>
      </p:sp>
      <p:grpSp>
        <p:nvGrpSpPr>
          <p:cNvPr id="16" name="Group 15">
            <a:extLst>
              <a:ext uri="{FF2B5EF4-FFF2-40B4-BE49-F238E27FC236}">
                <a16:creationId xmlns:a16="http://schemas.microsoft.com/office/drawing/2014/main" id="{F668B013-C7E1-4C3B-BAF9-92CFB013DD29}"/>
              </a:ext>
            </a:extLst>
          </p:cNvPr>
          <p:cNvGrpSpPr/>
          <p:nvPr/>
        </p:nvGrpSpPr>
        <p:grpSpPr>
          <a:xfrm>
            <a:off x="771611" y="4212505"/>
            <a:ext cx="2044262" cy="2636112"/>
            <a:chOff x="770837" y="3799189"/>
            <a:chExt cx="2044552" cy="2636485"/>
          </a:xfrm>
        </p:grpSpPr>
        <p:grpSp>
          <p:nvGrpSpPr>
            <p:cNvPr id="18" name="Group 17">
              <a:extLst>
                <a:ext uri="{FF2B5EF4-FFF2-40B4-BE49-F238E27FC236}">
                  <a16:creationId xmlns:a16="http://schemas.microsoft.com/office/drawing/2014/main" id="{55D41332-5E0B-40B3-8CA6-5D07111D7962}"/>
                </a:ext>
              </a:extLst>
            </p:cNvPr>
            <p:cNvGrpSpPr/>
            <p:nvPr/>
          </p:nvGrpSpPr>
          <p:grpSpPr>
            <a:xfrm>
              <a:off x="770839" y="3799189"/>
              <a:ext cx="2044550" cy="2328859"/>
              <a:chOff x="1152482" y="4223800"/>
              <a:chExt cx="2044550" cy="2328859"/>
            </a:xfrm>
          </p:grpSpPr>
          <p:pic>
            <p:nvPicPr>
              <p:cNvPr id="23" name="Picture 22">
                <a:extLst>
                  <a:ext uri="{FF2B5EF4-FFF2-40B4-BE49-F238E27FC236}">
                    <a16:creationId xmlns:a16="http://schemas.microsoft.com/office/drawing/2014/main" id="{1ABCE9D5-E77D-402E-8995-2EC6323F0CE7}"/>
                  </a:ext>
                </a:extLst>
              </p:cNvPr>
              <p:cNvPicPr>
                <a:picLocks noChangeAspect="1"/>
              </p:cNvPicPr>
              <p:nvPr/>
            </p:nvPicPr>
            <p:blipFill>
              <a:blip r:embed="rId3"/>
              <a:stretch>
                <a:fillRect/>
              </a:stretch>
            </p:blipFill>
            <p:spPr>
              <a:xfrm>
                <a:off x="1152483" y="5363468"/>
                <a:ext cx="331361" cy="1189191"/>
              </a:xfrm>
              <a:prstGeom prst="rect">
                <a:avLst/>
              </a:prstGeom>
            </p:spPr>
          </p:pic>
          <p:pic>
            <p:nvPicPr>
              <p:cNvPr id="25" name="Picture 24">
                <a:extLst>
                  <a:ext uri="{FF2B5EF4-FFF2-40B4-BE49-F238E27FC236}">
                    <a16:creationId xmlns:a16="http://schemas.microsoft.com/office/drawing/2014/main" id="{DF490BEC-AA9A-4AB1-82ED-559F66FF34D1}"/>
                  </a:ext>
                </a:extLst>
              </p:cNvPr>
              <p:cNvPicPr>
                <a:picLocks noChangeAspect="1"/>
              </p:cNvPicPr>
              <p:nvPr/>
            </p:nvPicPr>
            <p:blipFill>
              <a:blip r:embed="rId4"/>
              <a:stretch>
                <a:fillRect/>
              </a:stretch>
            </p:blipFill>
            <p:spPr>
              <a:xfrm>
                <a:off x="1507953" y="6281944"/>
                <a:ext cx="238967" cy="232330"/>
              </a:xfrm>
              <a:prstGeom prst="rect">
                <a:avLst/>
              </a:prstGeom>
            </p:spPr>
          </p:pic>
          <p:pic>
            <p:nvPicPr>
              <p:cNvPr id="26" name="Picture 25">
                <a:extLst>
                  <a:ext uri="{FF2B5EF4-FFF2-40B4-BE49-F238E27FC236}">
                    <a16:creationId xmlns:a16="http://schemas.microsoft.com/office/drawing/2014/main" id="{4D066300-B57A-47D9-A4E7-67F706A04D80}"/>
                  </a:ext>
                </a:extLst>
              </p:cNvPr>
              <p:cNvPicPr>
                <a:picLocks noChangeAspect="1"/>
              </p:cNvPicPr>
              <p:nvPr/>
            </p:nvPicPr>
            <p:blipFill>
              <a:blip r:embed="rId4"/>
              <a:stretch>
                <a:fillRect/>
              </a:stretch>
            </p:blipFill>
            <p:spPr>
              <a:xfrm>
                <a:off x="1513218" y="5987965"/>
                <a:ext cx="238967" cy="232330"/>
              </a:xfrm>
              <a:prstGeom prst="rect">
                <a:avLst/>
              </a:prstGeom>
            </p:spPr>
          </p:pic>
          <p:pic>
            <p:nvPicPr>
              <p:cNvPr id="27" name="Picture 26">
                <a:extLst>
                  <a:ext uri="{FF2B5EF4-FFF2-40B4-BE49-F238E27FC236}">
                    <a16:creationId xmlns:a16="http://schemas.microsoft.com/office/drawing/2014/main" id="{229543E2-CA8E-4ACC-8695-4BFE80E30990}"/>
                  </a:ext>
                </a:extLst>
              </p:cNvPr>
              <p:cNvPicPr>
                <a:picLocks noChangeAspect="1"/>
              </p:cNvPicPr>
              <p:nvPr/>
            </p:nvPicPr>
            <p:blipFill>
              <a:blip r:embed="rId4"/>
              <a:stretch>
                <a:fillRect/>
              </a:stretch>
            </p:blipFill>
            <p:spPr>
              <a:xfrm>
                <a:off x="1516085" y="5700203"/>
                <a:ext cx="238967" cy="232330"/>
              </a:xfrm>
              <a:prstGeom prst="rect">
                <a:avLst/>
              </a:prstGeom>
            </p:spPr>
          </p:pic>
          <p:pic>
            <p:nvPicPr>
              <p:cNvPr id="28" name="Picture 27">
                <a:extLst>
                  <a:ext uri="{FF2B5EF4-FFF2-40B4-BE49-F238E27FC236}">
                    <a16:creationId xmlns:a16="http://schemas.microsoft.com/office/drawing/2014/main" id="{24544DCA-4645-4840-93FB-8A1499B8929C}"/>
                  </a:ext>
                </a:extLst>
              </p:cNvPr>
              <p:cNvPicPr>
                <a:picLocks noChangeAspect="1"/>
              </p:cNvPicPr>
              <p:nvPr/>
            </p:nvPicPr>
            <p:blipFill>
              <a:blip r:embed="rId4"/>
              <a:stretch>
                <a:fillRect/>
              </a:stretch>
            </p:blipFill>
            <p:spPr>
              <a:xfrm>
                <a:off x="1517975" y="5403573"/>
                <a:ext cx="238967" cy="232330"/>
              </a:xfrm>
              <a:prstGeom prst="rect">
                <a:avLst/>
              </a:prstGeom>
            </p:spPr>
          </p:pic>
          <p:sp>
            <p:nvSpPr>
              <p:cNvPr id="29" name="TextBox 28">
                <a:extLst>
                  <a:ext uri="{FF2B5EF4-FFF2-40B4-BE49-F238E27FC236}">
                    <a16:creationId xmlns:a16="http://schemas.microsoft.com/office/drawing/2014/main" id="{4D196832-93C2-48D2-BC89-740B91346C8D}"/>
                  </a:ext>
                </a:extLst>
              </p:cNvPr>
              <p:cNvSpPr txBox="1"/>
              <p:nvPr/>
            </p:nvSpPr>
            <p:spPr>
              <a:xfrm>
                <a:off x="1328301" y="4408341"/>
                <a:ext cx="841448" cy="523294"/>
              </a:xfrm>
              <a:prstGeom prst="rect">
                <a:avLst/>
              </a:prstGeom>
              <a:noFill/>
            </p:spPr>
            <p:txBody>
              <a:bodyPr wrap="square" rtlCol="0">
                <a:spAutoFit/>
              </a:bodyPr>
              <a:lstStyle/>
              <a:p>
                <a:pPr algn="ctr" defTabSz="932536"/>
                <a:r>
                  <a:rPr lang="en-US" sz="1400" b="1" dirty="0">
                    <a:solidFill>
                      <a:prstClr val="black"/>
                    </a:solidFill>
                    <a:latin typeface="Segoe UI Semilight" panose="020B0402040204020203" pitchFamily="34" charset="0"/>
                    <a:cs typeface="Segoe UI Semilight" panose="020B0402040204020203" pitchFamily="34" charset="0"/>
                  </a:rPr>
                  <a:t>vCenter Server</a:t>
                </a:r>
              </a:p>
            </p:txBody>
          </p:sp>
          <p:sp>
            <p:nvSpPr>
              <p:cNvPr id="30" name="Freeform 5">
                <a:extLst>
                  <a:ext uri="{FF2B5EF4-FFF2-40B4-BE49-F238E27FC236}">
                    <a16:creationId xmlns:a16="http://schemas.microsoft.com/office/drawing/2014/main" id="{5D541CC5-C98A-4A7A-AE73-571B0295B051}"/>
                  </a:ext>
                </a:extLst>
              </p:cNvPr>
              <p:cNvSpPr>
                <a:spLocks noChangeAspect="1" noEditPoints="1"/>
              </p:cNvSpPr>
              <p:nvPr/>
            </p:nvSpPr>
            <p:spPr bwMode="auto">
              <a:xfrm>
                <a:off x="2070479" y="4223800"/>
                <a:ext cx="294297" cy="609953"/>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536">
                  <a:defRPr/>
                </a:pPr>
                <a:endParaRPr lang="en-US" sz="1400" kern="0">
                  <a:solidFill>
                    <a:srgbClr val="505050"/>
                  </a:solidFill>
                  <a:latin typeface="Segoe UI Semilight" panose="020B0402040204020203" pitchFamily="34" charset="0"/>
                  <a:cs typeface="Segoe UI Semilight" panose="020B0402040204020203" pitchFamily="34" charset="0"/>
                </a:endParaRPr>
              </a:p>
            </p:txBody>
          </p:sp>
          <p:pic>
            <p:nvPicPr>
              <p:cNvPr id="31" name="Picture 30">
                <a:extLst>
                  <a:ext uri="{FF2B5EF4-FFF2-40B4-BE49-F238E27FC236}">
                    <a16:creationId xmlns:a16="http://schemas.microsoft.com/office/drawing/2014/main" id="{5FD5BBAB-FFC9-43A4-921E-EF61D4AFEF06}"/>
                  </a:ext>
                </a:extLst>
              </p:cNvPr>
              <p:cNvPicPr>
                <a:picLocks noChangeAspect="1"/>
              </p:cNvPicPr>
              <p:nvPr/>
            </p:nvPicPr>
            <p:blipFill>
              <a:blip r:embed="rId3"/>
              <a:stretch>
                <a:fillRect/>
              </a:stretch>
            </p:blipFill>
            <p:spPr>
              <a:xfrm>
                <a:off x="1854026" y="5354463"/>
                <a:ext cx="331361" cy="1189191"/>
              </a:xfrm>
              <a:prstGeom prst="rect">
                <a:avLst/>
              </a:prstGeom>
            </p:spPr>
          </p:pic>
          <p:pic>
            <p:nvPicPr>
              <p:cNvPr id="32" name="Picture 31">
                <a:extLst>
                  <a:ext uri="{FF2B5EF4-FFF2-40B4-BE49-F238E27FC236}">
                    <a16:creationId xmlns:a16="http://schemas.microsoft.com/office/drawing/2014/main" id="{89EA02A3-8332-4FBA-90D8-99587C8E7B98}"/>
                  </a:ext>
                </a:extLst>
              </p:cNvPr>
              <p:cNvPicPr>
                <a:picLocks noChangeAspect="1"/>
              </p:cNvPicPr>
              <p:nvPr/>
            </p:nvPicPr>
            <p:blipFill>
              <a:blip r:embed="rId4"/>
              <a:stretch>
                <a:fillRect/>
              </a:stretch>
            </p:blipFill>
            <p:spPr>
              <a:xfrm>
                <a:off x="2209497" y="6272939"/>
                <a:ext cx="238967" cy="232330"/>
              </a:xfrm>
              <a:prstGeom prst="rect">
                <a:avLst/>
              </a:prstGeom>
            </p:spPr>
          </p:pic>
          <p:pic>
            <p:nvPicPr>
              <p:cNvPr id="33" name="Picture 32">
                <a:extLst>
                  <a:ext uri="{FF2B5EF4-FFF2-40B4-BE49-F238E27FC236}">
                    <a16:creationId xmlns:a16="http://schemas.microsoft.com/office/drawing/2014/main" id="{6412010F-6A7F-4D1A-9126-BAB87FCA767D}"/>
                  </a:ext>
                </a:extLst>
              </p:cNvPr>
              <p:cNvPicPr>
                <a:picLocks noChangeAspect="1"/>
              </p:cNvPicPr>
              <p:nvPr/>
            </p:nvPicPr>
            <p:blipFill>
              <a:blip r:embed="rId4"/>
              <a:stretch>
                <a:fillRect/>
              </a:stretch>
            </p:blipFill>
            <p:spPr>
              <a:xfrm>
                <a:off x="2214761" y="5978960"/>
                <a:ext cx="238967" cy="232330"/>
              </a:xfrm>
              <a:prstGeom prst="rect">
                <a:avLst/>
              </a:prstGeom>
            </p:spPr>
          </p:pic>
          <p:pic>
            <p:nvPicPr>
              <p:cNvPr id="34" name="Picture 33">
                <a:extLst>
                  <a:ext uri="{FF2B5EF4-FFF2-40B4-BE49-F238E27FC236}">
                    <a16:creationId xmlns:a16="http://schemas.microsoft.com/office/drawing/2014/main" id="{666693D0-9D6F-434C-A031-CAEAD65AB540}"/>
                  </a:ext>
                </a:extLst>
              </p:cNvPr>
              <p:cNvPicPr>
                <a:picLocks noChangeAspect="1"/>
              </p:cNvPicPr>
              <p:nvPr/>
            </p:nvPicPr>
            <p:blipFill>
              <a:blip r:embed="rId4"/>
              <a:stretch>
                <a:fillRect/>
              </a:stretch>
            </p:blipFill>
            <p:spPr>
              <a:xfrm>
                <a:off x="2217628" y="5691198"/>
                <a:ext cx="238967" cy="232330"/>
              </a:xfrm>
              <a:prstGeom prst="rect">
                <a:avLst/>
              </a:prstGeom>
            </p:spPr>
          </p:pic>
          <p:pic>
            <p:nvPicPr>
              <p:cNvPr id="35" name="Picture 34">
                <a:extLst>
                  <a:ext uri="{FF2B5EF4-FFF2-40B4-BE49-F238E27FC236}">
                    <a16:creationId xmlns:a16="http://schemas.microsoft.com/office/drawing/2014/main" id="{27663884-891F-4486-89D7-58BA67B411A3}"/>
                  </a:ext>
                </a:extLst>
              </p:cNvPr>
              <p:cNvPicPr>
                <a:picLocks noChangeAspect="1"/>
              </p:cNvPicPr>
              <p:nvPr/>
            </p:nvPicPr>
            <p:blipFill>
              <a:blip r:embed="rId4"/>
              <a:stretch>
                <a:fillRect/>
              </a:stretch>
            </p:blipFill>
            <p:spPr>
              <a:xfrm>
                <a:off x="2219518" y="5394568"/>
                <a:ext cx="238967" cy="232330"/>
              </a:xfrm>
              <a:prstGeom prst="rect">
                <a:avLst/>
              </a:prstGeom>
            </p:spPr>
          </p:pic>
          <p:pic>
            <p:nvPicPr>
              <p:cNvPr id="36" name="Picture 35">
                <a:extLst>
                  <a:ext uri="{FF2B5EF4-FFF2-40B4-BE49-F238E27FC236}">
                    <a16:creationId xmlns:a16="http://schemas.microsoft.com/office/drawing/2014/main" id="{7A3F9180-D5F5-4385-AE98-418381FBB589}"/>
                  </a:ext>
                </a:extLst>
              </p:cNvPr>
              <p:cNvPicPr>
                <a:picLocks noChangeAspect="1"/>
              </p:cNvPicPr>
              <p:nvPr/>
            </p:nvPicPr>
            <p:blipFill>
              <a:blip r:embed="rId3"/>
              <a:stretch>
                <a:fillRect/>
              </a:stretch>
            </p:blipFill>
            <p:spPr>
              <a:xfrm>
                <a:off x="2592572" y="5350885"/>
                <a:ext cx="331361" cy="1189191"/>
              </a:xfrm>
              <a:prstGeom prst="rect">
                <a:avLst/>
              </a:prstGeom>
            </p:spPr>
          </p:pic>
          <p:pic>
            <p:nvPicPr>
              <p:cNvPr id="37" name="Picture 36">
                <a:extLst>
                  <a:ext uri="{FF2B5EF4-FFF2-40B4-BE49-F238E27FC236}">
                    <a16:creationId xmlns:a16="http://schemas.microsoft.com/office/drawing/2014/main" id="{93C15382-1826-492E-82EA-5042483270E9}"/>
                  </a:ext>
                </a:extLst>
              </p:cNvPr>
              <p:cNvPicPr>
                <a:picLocks noChangeAspect="1"/>
              </p:cNvPicPr>
              <p:nvPr/>
            </p:nvPicPr>
            <p:blipFill>
              <a:blip r:embed="rId4"/>
              <a:stretch>
                <a:fillRect/>
              </a:stretch>
            </p:blipFill>
            <p:spPr>
              <a:xfrm>
                <a:off x="2948043" y="6269360"/>
                <a:ext cx="238967" cy="232330"/>
              </a:xfrm>
              <a:prstGeom prst="rect">
                <a:avLst/>
              </a:prstGeom>
            </p:spPr>
          </p:pic>
          <p:pic>
            <p:nvPicPr>
              <p:cNvPr id="38" name="Picture 37">
                <a:extLst>
                  <a:ext uri="{FF2B5EF4-FFF2-40B4-BE49-F238E27FC236}">
                    <a16:creationId xmlns:a16="http://schemas.microsoft.com/office/drawing/2014/main" id="{D7198B38-775C-4F82-B8D2-DEF00AE8E4A7}"/>
                  </a:ext>
                </a:extLst>
              </p:cNvPr>
              <p:cNvPicPr>
                <a:picLocks noChangeAspect="1"/>
              </p:cNvPicPr>
              <p:nvPr/>
            </p:nvPicPr>
            <p:blipFill>
              <a:blip r:embed="rId4"/>
              <a:stretch>
                <a:fillRect/>
              </a:stretch>
            </p:blipFill>
            <p:spPr>
              <a:xfrm>
                <a:off x="2953308" y="5975381"/>
                <a:ext cx="238967" cy="232330"/>
              </a:xfrm>
              <a:prstGeom prst="rect">
                <a:avLst/>
              </a:prstGeom>
            </p:spPr>
          </p:pic>
          <p:pic>
            <p:nvPicPr>
              <p:cNvPr id="39" name="Picture 38">
                <a:extLst>
                  <a:ext uri="{FF2B5EF4-FFF2-40B4-BE49-F238E27FC236}">
                    <a16:creationId xmlns:a16="http://schemas.microsoft.com/office/drawing/2014/main" id="{C59EC3EC-4AF0-48A0-98B2-F5B5D95583ED}"/>
                  </a:ext>
                </a:extLst>
              </p:cNvPr>
              <p:cNvPicPr>
                <a:picLocks noChangeAspect="1"/>
              </p:cNvPicPr>
              <p:nvPr/>
            </p:nvPicPr>
            <p:blipFill>
              <a:blip r:embed="rId4"/>
              <a:stretch>
                <a:fillRect/>
              </a:stretch>
            </p:blipFill>
            <p:spPr>
              <a:xfrm>
                <a:off x="2956175" y="5687619"/>
                <a:ext cx="238967" cy="232330"/>
              </a:xfrm>
              <a:prstGeom prst="rect">
                <a:avLst/>
              </a:prstGeom>
            </p:spPr>
          </p:pic>
          <p:pic>
            <p:nvPicPr>
              <p:cNvPr id="40" name="Picture 39">
                <a:extLst>
                  <a:ext uri="{FF2B5EF4-FFF2-40B4-BE49-F238E27FC236}">
                    <a16:creationId xmlns:a16="http://schemas.microsoft.com/office/drawing/2014/main" id="{7A61B831-D2B5-48AA-BC59-CD9B14EE3B9D}"/>
                  </a:ext>
                </a:extLst>
              </p:cNvPr>
              <p:cNvPicPr>
                <a:picLocks noChangeAspect="1"/>
              </p:cNvPicPr>
              <p:nvPr/>
            </p:nvPicPr>
            <p:blipFill>
              <a:blip r:embed="rId4"/>
              <a:stretch>
                <a:fillRect/>
              </a:stretch>
            </p:blipFill>
            <p:spPr>
              <a:xfrm>
                <a:off x="2958065" y="5390989"/>
                <a:ext cx="238967" cy="232330"/>
              </a:xfrm>
              <a:prstGeom prst="rect">
                <a:avLst/>
              </a:prstGeom>
            </p:spPr>
          </p:pic>
          <p:sp>
            <p:nvSpPr>
              <p:cNvPr id="41" name="Left Brace 40">
                <a:extLst>
                  <a:ext uri="{FF2B5EF4-FFF2-40B4-BE49-F238E27FC236}">
                    <a16:creationId xmlns:a16="http://schemas.microsoft.com/office/drawing/2014/main" id="{3ADE4B6D-2467-40B7-B6DB-3F65A59CEBB3}"/>
                  </a:ext>
                </a:extLst>
              </p:cNvPr>
              <p:cNvSpPr/>
              <p:nvPr/>
            </p:nvSpPr>
            <p:spPr>
              <a:xfrm rot="5400000">
                <a:off x="2009162" y="4043556"/>
                <a:ext cx="321167" cy="20345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32536"/>
                <a:endParaRPr lang="en-US" sz="1400">
                  <a:solidFill>
                    <a:prstClr val="black"/>
                  </a:solidFill>
                  <a:latin typeface="Segoe UI Semilight" panose="020B0402040204020203" pitchFamily="34" charset="0"/>
                  <a:cs typeface="Segoe UI Semilight" panose="020B0402040204020203" pitchFamily="34" charset="0"/>
                </a:endParaRPr>
              </a:p>
            </p:txBody>
          </p:sp>
        </p:grpSp>
        <p:sp>
          <p:nvSpPr>
            <p:cNvPr id="22" name="TextBox 21">
              <a:extLst>
                <a:ext uri="{FF2B5EF4-FFF2-40B4-BE49-F238E27FC236}">
                  <a16:creationId xmlns:a16="http://schemas.microsoft.com/office/drawing/2014/main" id="{D99CD81B-D627-4699-A9C8-FD6927727582}"/>
                </a:ext>
              </a:extLst>
            </p:cNvPr>
            <p:cNvSpPr txBox="1"/>
            <p:nvPr/>
          </p:nvSpPr>
          <p:spPr>
            <a:xfrm>
              <a:off x="770837" y="6127853"/>
              <a:ext cx="2042661" cy="307821"/>
            </a:xfrm>
            <a:prstGeom prst="rect">
              <a:avLst/>
            </a:prstGeom>
            <a:noFill/>
          </p:spPr>
          <p:txBody>
            <a:bodyPr wrap="square" rtlCol="0">
              <a:spAutoFit/>
            </a:bodyPr>
            <a:lstStyle/>
            <a:p>
              <a:pPr algn="ctr" defTabSz="932536"/>
              <a:r>
                <a:rPr lang="en-US" sz="1400" dirty="0">
                  <a:latin typeface="Segoe UI Semilight" panose="020B0402040204020203" pitchFamily="34" charset="0"/>
                  <a:cs typeface="Segoe UI Semilight" panose="020B0402040204020203" pitchFamily="34" charset="0"/>
                </a:rPr>
                <a:t>vSphere server and VMs</a:t>
              </a:r>
            </a:p>
          </p:txBody>
        </p:sp>
      </p:grpSp>
      <p:grpSp>
        <p:nvGrpSpPr>
          <p:cNvPr id="42" name="Group 41">
            <a:extLst>
              <a:ext uri="{FF2B5EF4-FFF2-40B4-BE49-F238E27FC236}">
                <a16:creationId xmlns:a16="http://schemas.microsoft.com/office/drawing/2014/main" id="{A3D24B98-F008-47E5-8CC2-438AFCB00B03}"/>
              </a:ext>
            </a:extLst>
          </p:cNvPr>
          <p:cNvGrpSpPr/>
          <p:nvPr/>
        </p:nvGrpSpPr>
        <p:grpSpPr>
          <a:xfrm>
            <a:off x="1475694" y="2759651"/>
            <a:ext cx="370486" cy="1531913"/>
            <a:chOff x="1475024" y="2346129"/>
            <a:chExt cx="370540" cy="1532132"/>
          </a:xfrm>
        </p:grpSpPr>
        <p:sp>
          <p:nvSpPr>
            <p:cNvPr id="43" name="TextBox 42">
              <a:extLst>
                <a:ext uri="{FF2B5EF4-FFF2-40B4-BE49-F238E27FC236}">
                  <a16:creationId xmlns:a16="http://schemas.microsoft.com/office/drawing/2014/main" id="{49BBF88A-712B-4BF1-AAAD-5BA15E0E8078}"/>
                </a:ext>
              </a:extLst>
            </p:cNvPr>
            <p:cNvSpPr txBox="1"/>
            <p:nvPr/>
          </p:nvSpPr>
          <p:spPr>
            <a:xfrm rot="16200000">
              <a:off x="886863" y="2982279"/>
              <a:ext cx="1484143" cy="307822"/>
            </a:xfrm>
            <a:prstGeom prst="rect">
              <a:avLst/>
            </a:prstGeom>
            <a:noFill/>
          </p:spPr>
          <p:txBody>
            <a:bodyPr wrap="square" rtlCol="0">
              <a:spAutoFit/>
            </a:bodyPr>
            <a:lstStyle/>
            <a:p>
              <a:pPr algn="ctr" defTabSz="932536"/>
              <a:r>
                <a:rPr lang="en-US" sz="1400" b="1" dirty="0">
                  <a:solidFill>
                    <a:prstClr val="black"/>
                  </a:solidFill>
                  <a:latin typeface="Segoe UI Semilight" panose="020B0402040204020203" pitchFamily="34" charset="0"/>
                  <a:cs typeface="Segoe UI Semilight" panose="020B0402040204020203" pitchFamily="34" charset="0"/>
                </a:rPr>
                <a:t>Raw metadata</a:t>
              </a:r>
            </a:p>
          </p:txBody>
        </p:sp>
        <p:cxnSp>
          <p:nvCxnSpPr>
            <p:cNvPr id="44" name="Straight Arrow Connector 43">
              <a:extLst>
                <a:ext uri="{FF2B5EF4-FFF2-40B4-BE49-F238E27FC236}">
                  <a16:creationId xmlns:a16="http://schemas.microsoft.com/office/drawing/2014/main" id="{2BF15FEA-EC69-4E33-B91A-6F06580724DC}"/>
                </a:ext>
              </a:extLst>
            </p:cNvPr>
            <p:cNvCxnSpPr>
              <a:cxnSpLocks/>
            </p:cNvCxnSpPr>
            <p:nvPr/>
          </p:nvCxnSpPr>
          <p:spPr>
            <a:xfrm flipV="1">
              <a:off x="1834717" y="2346129"/>
              <a:ext cx="10847" cy="1371946"/>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sp>
        <p:nvSpPr>
          <p:cNvPr id="45" name="TextBox 44">
            <a:extLst>
              <a:ext uri="{FF2B5EF4-FFF2-40B4-BE49-F238E27FC236}">
                <a16:creationId xmlns:a16="http://schemas.microsoft.com/office/drawing/2014/main" id="{E4F5BE21-2E41-4091-99EA-8AD5EF934421}"/>
              </a:ext>
            </a:extLst>
          </p:cNvPr>
          <p:cNvSpPr txBox="1"/>
          <p:nvPr/>
        </p:nvSpPr>
        <p:spPr>
          <a:xfrm>
            <a:off x="4507044" y="2453008"/>
            <a:ext cx="1576381" cy="523220"/>
          </a:xfrm>
          <a:prstGeom prst="rect">
            <a:avLst/>
          </a:prstGeom>
          <a:noFill/>
        </p:spPr>
        <p:txBody>
          <a:bodyPr wrap="square" rtlCol="0">
            <a:spAutoFit/>
          </a:bodyPr>
          <a:lstStyle/>
          <a:p>
            <a:pPr algn="ctr" defTabSz="932536"/>
            <a:r>
              <a:rPr lang="en-US" sz="1400">
                <a:solidFill>
                  <a:prstClr val="white"/>
                </a:solidFill>
                <a:latin typeface="Segoe UI Semilight" panose="020B0402040204020203" pitchFamily="34" charset="0"/>
                <a:cs typeface="Segoe UI Semilight" panose="020B0402040204020203" pitchFamily="34" charset="0"/>
              </a:rPr>
              <a:t>Azure Migrate Service</a:t>
            </a:r>
          </a:p>
        </p:txBody>
      </p:sp>
      <p:grpSp>
        <p:nvGrpSpPr>
          <p:cNvPr id="46" name="Group 45">
            <a:extLst>
              <a:ext uri="{FF2B5EF4-FFF2-40B4-BE49-F238E27FC236}">
                <a16:creationId xmlns:a16="http://schemas.microsoft.com/office/drawing/2014/main" id="{4D6C8715-BECF-40B4-9EDD-0FE6EE0B7F4D}"/>
              </a:ext>
            </a:extLst>
          </p:cNvPr>
          <p:cNvGrpSpPr/>
          <p:nvPr/>
        </p:nvGrpSpPr>
        <p:grpSpPr>
          <a:xfrm>
            <a:off x="2160265" y="4302959"/>
            <a:ext cx="2536847" cy="738664"/>
            <a:chOff x="2159688" y="3889653"/>
            <a:chExt cx="2537207" cy="738768"/>
          </a:xfrm>
        </p:grpSpPr>
        <p:sp>
          <p:nvSpPr>
            <p:cNvPr id="47" name="TextBox 46">
              <a:extLst>
                <a:ext uri="{FF2B5EF4-FFF2-40B4-BE49-F238E27FC236}">
                  <a16:creationId xmlns:a16="http://schemas.microsoft.com/office/drawing/2014/main" id="{F047E3B1-6830-4EAE-A255-37BBAEA6D682}"/>
                </a:ext>
              </a:extLst>
            </p:cNvPr>
            <p:cNvSpPr txBox="1"/>
            <p:nvPr/>
          </p:nvSpPr>
          <p:spPr>
            <a:xfrm>
              <a:off x="2599639" y="3889653"/>
              <a:ext cx="1484145" cy="738768"/>
            </a:xfrm>
            <a:prstGeom prst="rect">
              <a:avLst/>
            </a:prstGeom>
            <a:noFill/>
          </p:spPr>
          <p:txBody>
            <a:bodyPr wrap="square" rtlCol="0">
              <a:spAutoFit/>
            </a:bodyPr>
            <a:lstStyle/>
            <a:p>
              <a:pPr algn="ctr" defTabSz="932536"/>
              <a:r>
                <a:rPr lang="en-US" sz="1400" b="1" dirty="0">
                  <a:solidFill>
                    <a:prstClr val="black"/>
                  </a:solidFill>
                  <a:latin typeface="Segoe UI Semilight" panose="020B0402040204020203" pitchFamily="34" charset="0"/>
                  <a:cs typeface="Segoe UI Semilight" panose="020B0402040204020203" pitchFamily="34" charset="0"/>
                </a:rPr>
                <a:t>1. Download and configure appliance</a:t>
              </a:r>
            </a:p>
          </p:txBody>
        </p:sp>
        <p:cxnSp>
          <p:nvCxnSpPr>
            <p:cNvPr id="48" name="Straight Arrow Connector 47">
              <a:extLst>
                <a:ext uri="{FF2B5EF4-FFF2-40B4-BE49-F238E27FC236}">
                  <a16:creationId xmlns:a16="http://schemas.microsoft.com/office/drawing/2014/main" id="{A00EDB8A-67BA-45A6-B2BA-552DD2507F98}"/>
                </a:ext>
              </a:extLst>
            </p:cNvPr>
            <p:cNvCxnSpPr>
              <a:cxnSpLocks/>
            </p:cNvCxnSpPr>
            <p:nvPr/>
          </p:nvCxnSpPr>
          <p:spPr>
            <a:xfrm flipH="1" flipV="1">
              <a:off x="2159688" y="3911581"/>
              <a:ext cx="2537207" cy="5685"/>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C81EB8BF-26D7-4219-8CE5-A8A3D458D430}"/>
              </a:ext>
            </a:extLst>
          </p:cNvPr>
          <p:cNvGrpSpPr/>
          <p:nvPr/>
        </p:nvGrpSpPr>
        <p:grpSpPr>
          <a:xfrm>
            <a:off x="2113584" y="2857782"/>
            <a:ext cx="2583528" cy="1252362"/>
            <a:chOff x="2037094" y="2440252"/>
            <a:chExt cx="2659801" cy="1256562"/>
          </a:xfrm>
        </p:grpSpPr>
        <p:cxnSp>
          <p:nvCxnSpPr>
            <p:cNvPr id="50" name="Straight Arrow Connector 49">
              <a:extLst>
                <a:ext uri="{FF2B5EF4-FFF2-40B4-BE49-F238E27FC236}">
                  <a16:creationId xmlns:a16="http://schemas.microsoft.com/office/drawing/2014/main" id="{E3322888-51AF-494A-9A8B-FBAA041EBEA9}"/>
                </a:ext>
              </a:extLst>
            </p:cNvPr>
            <p:cNvCxnSpPr/>
            <p:nvPr/>
          </p:nvCxnSpPr>
          <p:spPr>
            <a:xfrm flipH="1" flipV="1">
              <a:off x="2037094" y="2440252"/>
              <a:ext cx="2659801" cy="1256562"/>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6A819C8-4466-4F00-9A12-1FA74D13458C}"/>
                </a:ext>
              </a:extLst>
            </p:cNvPr>
            <p:cNvSpPr txBox="1"/>
            <p:nvPr/>
          </p:nvSpPr>
          <p:spPr>
            <a:xfrm rot="1518117">
              <a:off x="2575340" y="2757954"/>
              <a:ext cx="1755166" cy="307821"/>
            </a:xfrm>
            <a:prstGeom prst="rect">
              <a:avLst/>
            </a:prstGeom>
            <a:noFill/>
          </p:spPr>
          <p:txBody>
            <a:bodyPr wrap="square" rtlCol="0">
              <a:spAutoFit/>
            </a:bodyPr>
            <a:lstStyle/>
            <a:p>
              <a:pPr algn="ctr" defTabSz="932536"/>
              <a:r>
                <a:rPr lang="en-US" sz="1400" b="1" dirty="0">
                  <a:solidFill>
                    <a:prstClr val="black"/>
                  </a:solidFill>
                  <a:latin typeface="Segoe UI Semilight" panose="020B0402040204020203" pitchFamily="34" charset="0"/>
                  <a:cs typeface="Segoe UI Semilight" panose="020B0402040204020203" pitchFamily="34" charset="0"/>
                </a:rPr>
                <a:t>2. Start discovery</a:t>
              </a:r>
            </a:p>
          </p:txBody>
        </p:sp>
      </p:grpSp>
      <p:grpSp>
        <p:nvGrpSpPr>
          <p:cNvPr id="52" name="Group 51">
            <a:extLst>
              <a:ext uri="{FF2B5EF4-FFF2-40B4-BE49-F238E27FC236}">
                <a16:creationId xmlns:a16="http://schemas.microsoft.com/office/drawing/2014/main" id="{DFCC0EDD-3E68-4BBE-90BF-5E6A1DBE8E84}"/>
              </a:ext>
            </a:extLst>
          </p:cNvPr>
          <p:cNvGrpSpPr/>
          <p:nvPr/>
        </p:nvGrpSpPr>
        <p:grpSpPr>
          <a:xfrm>
            <a:off x="4273351" y="3835125"/>
            <a:ext cx="1639277" cy="1094360"/>
            <a:chOff x="5038893" y="4634902"/>
            <a:chExt cx="1484144" cy="948188"/>
          </a:xfrm>
        </p:grpSpPr>
        <p:pic>
          <p:nvPicPr>
            <p:cNvPr id="53" name="Picture 52">
              <a:extLst>
                <a:ext uri="{FF2B5EF4-FFF2-40B4-BE49-F238E27FC236}">
                  <a16:creationId xmlns:a16="http://schemas.microsoft.com/office/drawing/2014/main" id="{76E6AB6D-5805-41A1-886E-BF03A2857773}"/>
                </a:ext>
              </a:extLst>
            </p:cNvPr>
            <p:cNvPicPr>
              <a:picLocks noChangeAspect="1"/>
            </p:cNvPicPr>
            <p:nvPr/>
          </p:nvPicPr>
          <p:blipFill>
            <a:blip r:embed="rId5"/>
            <a:stretch>
              <a:fillRect/>
            </a:stretch>
          </p:blipFill>
          <p:spPr>
            <a:xfrm>
              <a:off x="5443192" y="4634902"/>
              <a:ext cx="704690" cy="737121"/>
            </a:xfrm>
            <a:prstGeom prst="rect">
              <a:avLst/>
            </a:prstGeom>
          </p:spPr>
        </p:pic>
        <p:sp>
          <p:nvSpPr>
            <p:cNvPr id="54" name="TextBox 53">
              <a:extLst>
                <a:ext uri="{FF2B5EF4-FFF2-40B4-BE49-F238E27FC236}">
                  <a16:creationId xmlns:a16="http://schemas.microsoft.com/office/drawing/2014/main" id="{92D498EE-0CDC-4288-9B9A-883AEFEA41A8}"/>
                </a:ext>
              </a:extLst>
            </p:cNvPr>
            <p:cNvSpPr txBox="1"/>
            <p:nvPr/>
          </p:nvSpPr>
          <p:spPr>
            <a:xfrm>
              <a:off x="5038893" y="5316422"/>
              <a:ext cx="1484144" cy="266668"/>
            </a:xfrm>
            <a:prstGeom prst="rect">
              <a:avLst/>
            </a:prstGeom>
            <a:noFill/>
          </p:spPr>
          <p:txBody>
            <a:bodyPr wrap="square" rtlCol="0">
              <a:spAutoFit/>
            </a:bodyPr>
            <a:lstStyle/>
            <a:p>
              <a:pPr algn="ctr" defTabSz="932536"/>
              <a:r>
                <a:rPr lang="en-US" sz="1400" b="1" dirty="0">
                  <a:solidFill>
                    <a:prstClr val="black"/>
                  </a:solidFill>
                  <a:latin typeface="Segoe UI Semilight" panose="020B0402040204020203" pitchFamily="34" charset="0"/>
                  <a:cs typeface="Segoe UI Semilight" panose="020B0402040204020203" pitchFamily="34" charset="0"/>
                </a:rPr>
                <a:t>Customer</a:t>
              </a:r>
            </a:p>
          </p:txBody>
        </p:sp>
      </p:grpSp>
      <p:grpSp>
        <p:nvGrpSpPr>
          <p:cNvPr id="55" name="Group 54">
            <a:extLst>
              <a:ext uri="{FF2B5EF4-FFF2-40B4-BE49-F238E27FC236}">
                <a16:creationId xmlns:a16="http://schemas.microsoft.com/office/drawing/2014/main" id="{0887A583-AA19-4C66-8892-547EAB5B1D52}"/>
              </a:ext>
            </a:extLst>
          </p:cNvPr>
          <p:cNvGrpSpPr/>
          <p:nvPr/>
        </p:nvGrpSpPr>
        <p:grpSpPr>
          <a:xfrm>
            <a:off x="5551586" y="2764342"/>
            <a:ext cx="3121643" cy="1585626"/>
            <a:chOff x="5551492" y="2350822"/>
            <a:chExt cx="3122086" cy="1585850"/>
          </a:xfrm>
        </p:grpSpPr>
        <p:cxnSp>
          <p:nvCxnSpPr>
            <p:cNvPr id="56" name="Straight Arrow Connector 55">
              <a:extLst>
                <a:ext uri="{FF2B5EF4-FFF2-40B4-BE49-F238E27FC236}">
                  <a16:creationId xmlns:a16="http://schemas.microsoft.com/office/drawing/2014/main" id="{680FBB6E-4076-4EFC-90C0-9B2D8821457F}"/>
                </a:ext>
              </a:extLst>
            </p:cNvPr>
            <p:cNvCxnSpPr/>
            <p:nvPr/>
          </p:nvCxnSpPr>
          <p:spPr>
            <a:xfrm flipV="1">
              <a:off x="5551492" y="2350822"/>
              <a:ext cx="3122086" cy="158585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C56BCC4-A496-4D5B-BF5A-0F17A1233CBF}"/>
                </a:ext>
              </a:extLst>
            </p:cNvPr>
            <p:cNvSpPr txBox="1"/>
            <p:nvPr/>
          </p:nvSpPr>
          <p:spPr>
            <a:xfrm rot="19986088">
              <a:off x="5882396" y="2895821"/>
              <a:ext cx="2110631" cy="307820"/>
            </a:xfrm>
            <a:prstGeom prst="rect">
              <a:avLst/>
            </a:prstGeom>
            <a:ln w="19050">
              <a:no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gn="ctr" defTabSz="932536"/>
              <a:r>
                <a:rPr lang="en-US" sz="1400" b="1" dirty="0">
                  <a:solidFill>
                    <a:prstClr val="black"/>
                  </a:solidFill>
                  <a:latin typeface="Segoe UI Semilight" panose="020B0402040204020203" pitchFamily="34" charset="0"/>
                  <a:cs typeface="Segoe UI Semilight" panose="020B0402040204020203" pitchFamily="34" charset="0"/>
                </a:rPr>
                <a:t>3. Create assessment</a:t>
              </a:r>
            </a:p>
          </p:txBody>
        </p:sp>
      </p:grpSp>
      <p:grpSp>
        <p:nvGrpSpPr>
          <p:cNvPr id="58" name="Group 57">
            <a:extLst>
              <a:ext uri="{FF2B5EF4-FFF2-40B4-BE49-F238E27FC236}">
                <a16:creationId xmlns:a16="http://schemas.microsoft.com/office/drawing/2014/main" id="{CAF42136-E8C2-4E6F-890F-A8587869E61D}"/>
              </a:ext>
            </a:extLst>
          </p:cNvPr>
          <p:cNvGrpSpPr/>
          <p:nvPr/>
        </p:nvGrpSpPr>
        <p:grpSpPr>
          <a:xfrm>
            <a:off x="6019650" y="1618024"/>
            <a:ext cx="3697146" cy="1111865"/>
            <a:chOff x="6019650" y="1204666"/>
            <a:chExt cx="3697146" cy="1111865"/>
          </a:xfrm>
        </p:grpSpPr>
        <p:grpSp>
          <p:nvGrpSpPr>
            <p:cNvPr id="59" name="Group 58">
              <a:extLst>
                <a:ext uri="{FF2B5EF4-FFF2-40B4-BE49-F238E27FC236}">
                  <a16:creationId xmlns:a16="http://schemas.microsoft.com/office/drawing/2014/main" id="{5E325459-F537-4128-B9E0-B72D77547CE8}"/>
                </a:ext>
              </a:extLst>
            </p:cNvPr>
            <p:cNvGrpSpPr/>
            <p:nvPr/>
          </p:nvGrpSpPr>
          <p:grpSpPr>
            <a:xfrm>
              <a:off x="6019650" y="1524673"/>
              <a:ext cx="2913888" cy="791858"/>
              <a:chOff x="6021510" y="1548028"/>
              <a:chExt cx="2914301" cy="791969"/>
            </a:xfrm>
          </p:grpSpPr>
          <p:grpSp>
            <p:nvGrpSpPr>
              <p:cNvPr id="61" name="Group 60">
                <a:extLst>
                  <a:ext uri="{FF2B5EF4-FFF2-40B4-BE49-F238E27FC236}">
                    <a16:creationId xmlns:a16="http://schemas.microsoft.com/office/drawing/2014/main" id="{B3175834-79D8-4AD9-B403-6E57E1C4724E}"/>
                  </a:ext>
                </a:extLst>
              </p:cNvPr>
              <p:cNvGrpSpPr/>
              <p:nvPr/>
            </p:nvGrpSpPr>
            <p:grpSpPr>
              <a:xfrm>
                <a:off x="6021510" y="1602583"/>
                <a:ext cx="2001439" cy="307820"/>
                <a:chOff x="6021510" y="1602583"/>
                <a:chExt cx="2001439" cy="307820"/>
              </a:xfrm>
            </p:grpSpPr>
            <p:sp>
              <p:nvSpPr>
                <p:cNvPr id="63" name="TextBox 62">
                  <a:extLst>
                    <a:ext uri="{FF2B5EF4-FFF2-40B4-BE49-F238E27FC236}">
                      <a16:creationId xmlns:a16="http://schemas.microsoft.com/office/drawing/2014/main" id="{F04ED68E-0F0B-4DAB-99AC-2C2D80271162}"/>
                    </a:ext>
                  </a:extLst>
                </p:cNvPr>
                <p:cNvSpPr txBox="1"/>
                <p:nvPr/>
              </p:nvSpPr>
              <p:spPr>
                <a:xfrm>
                  <a:off x="6021510" y="1602583"/>
                  <a:ext cx="2001439" cy="307820"/>
                </a:xfrm>
                <a:prstGeom prst="rect">
                  <a:avLst/>
                </a:prstGeom>
                <a:noFill/>
              </p:spPr>
              <p:txBody>
                <a:bodyPr wrap="square" rtlCol="0">
                  <a:spAutoFit/>
                </a:bodyPr>
                <a:lstStyle/>
                <a:p>
                  <a:pPr algn="ctr" defTabSz="932536"/>
                  <a:r>
                    <a:rPr lang="en-US" sz="1400" b="1" dirty="0">
                      <a:solidFill>
                        <a:prstClr val="black"/>
                      </a:solidFill>
                      <a:latin typeface="Segoe UI Semilight" panose="020B0402040204020203" pitchFamily="34" charset="0"/>
                      <a:cs typeface="Segoe UI Semilight" panose="020B0402040204020203" pitchFamily="34" charset="0"/>
                    </a:rPr>
                    <a:t>Processed metadata</a:t>
                  </a:r>
                </a:p>
              </p:txBody>
            </p:sp>
            <p:cxnSp>
              <p:nvCxnSpPr>
                <p:cNvPr id="64" name="Straight Arrow Connector 63">
                  <a:extLst>
                    <a:ext uri="{FF2B5EF4-FFF2-40B4-BE49-F238E27FC236}">
                      <a16:creationId xmlns:a16="http://schemas.microsoft.com/office/drawing/2014/main" id="{802C3E34-CD89-428A-9F70-3FE650B36A30}"/>
                    </a:ext>
                  </a:extLst>
                </p:cNvPr>
                <p:cNvCxnSpPr/>
                <p:nvPr/>
              </p:nvCxnSpPr>
              <p:spPr>
                <a:xfrm>
                  <a:off x="6195969" y="1900087"/>
                  <a:ext cx="1676737" cy="2242"/>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pic>
            <p:nvPicPr>
              <p:cNvPr id="62" name="Graphic 6">
                <a:extLst>
                  <a:ext uri="{FF2B5EF4-FFF2-40B4-BE49-F238E27FC236}">
                    <a16:creationId xmlns:a16="http://schemas.microsoft.com/office/drawing/2014/main" id="{9D5692F5-DC44-48B0-8B1B-840E1772FDE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43841" y="1548028"/>
                <a:ext cx="791970" cy="791969"/>
              </a:xfrm>
              <a:prstGeom prst="rect">
                <a:avLst/>
              </a:prstGeom>
            </p:spPr>
          </p:pic>
        </p:grpSp>
        <p:sp>
          <p:nvSpPr>
            <p:cNvPr id="60" name="Freeform 13" title="Icon of a cloud">
              <a:extLst>
                <a:ext uri="{FF2B5EF4-FFF2-40B4-BE49-F238E27FC236}">
                  <a16:creationId xmlns:a16="http://schemas.microsoft.com/office/drawing/2014/main" id="{73DBCAE4-2010-4D91-B11B-58857C9BCCE7}"/>
                </a:ext>
              </a:extLst>
            </p:cNvPr>
            <p:cNvSpPr>
              <a:spLocks noChangeAspect="1"/>
            </p:cNvSpPr>
            <p:nvPr/>
          </p:nvSpPr>
          <p:spPr bwMode="auto">
            <a:xfrm>
              <a:off x="7869543" y="1204666"/>
              <a:ext cx="1847253" cy="101333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5" name="Group 64">
            <a:extLst>
              <a:ext uri="{FF2B5EF4-FFF2-40B4-BE49-F238E27FC236}">
                <a16:creationId xmlns:a16="http://schemas.microsoft.com/office/drawing/2014/main" id="{F0198CF1-0D67-47D5-BB20-F94C468FA98D}"/>
              </a:ext>
            </a:extLst>
          </p:cNvPr>
          <p:cNvGrpSpPr/>
          <p:nvPr/>
        </p:nvGrpSpPr>
        <p:grpSpPr>
          <a:xfrm>
            <a:off x="2160264" y="1657952"/>
            <a:ext cx="3927404" cy="1013331"/>
            <a:chOff x="2160264" y="1244594"/>
            <a:chExt cx="3927404" cy="1013331"/>
          </a:xfrm>
        </p:grpSpPr>
        <p:grpSp>
          <p:nvGrpSpPr>
            <p:cNvPr id="66" name="Group 65">
              <a:extLst>
                <a:ext uri="{FF2B5EF4-FFF2-40B4-BE49-F238E27FC236}">
                  <a16:creationId xmlns:a16="http://schemas.microsoft.com/office/drawing/2014/main" id="{1C0DF678-375D-434B-AA70-36A1BB127343}"/>
                </a:ext>
              </a:extLst>
            </p:cNvPr>
            <p:cNvGrpSpPr/>
            <p:nvPr/>
          </p:nvGrpSpPr>
          <p:grpSpPr>
            <a:xfrm>
              <a:off x="2160264" y="1657559"/>
              <a:ext cx="2035574" cy="307776"/>
              <a:chOff x="2159688" y="1657297"/>
              <a:chExt cx="2035862" cy="307820"/>
            </a:xfrm>
          </p:grpSpPr>
          <p:sp>
            <p:nvSpPr>
              <p:cNvPr id="97" name="TextBox 96">
                <a:extLst>
                  <a:ext uri="{FF2B5EF4-FFF2-40B4-BE49-F238E27FC236}">
                    <a16:creationId xmlns:a16="http://schemas.microsoft.com/office/drawing/2014/main" id="{2AC52221-88EA-4D52-9EF0-F76A18ADB486}"/>
                  </a:ext>
                </a:extLst>
              </p:cNvPr>
              <p:cNvSpPr txBox="1"/>
              <p:nvPr/>
            </p:nvSpPr>
            <p:spPr>
              <a:xfrm>
                <a:off x="2257440" y="1657297"/>
                <a:ext cx="1721855" cy="307820"/>
              </a:xfrm>
              <a:prstGeom prst="rect">
                <a:avLst/>
              </a:prstGeom>
              <a:noFill/>
            </p:spPr>
            <p:txBody>
              <a:bodyPr wrap="square" rtlCol="0">
                <a:spAutoFit/>
              </a:bodyPr>
              <a:lstStyle/>
              <a:p>
                <a:pPr algn="ctr" defTabSz="932536"/>
                <a:r>
                  <a:rPr lang="en-US" sz="1400" b="1" dirty="0">
                    <a:solidFill>
                      <a:prstClr val="black"/>
                    </a:solidFill>
                    <a:latin typeface="Segoe UI Semilight" panose="020B0402040204020203" pitchFamily="34" charset="0"/>
                    <a:cs typeface="Segoe UI Semilight" panose="020B0402040204020203" pitchFamily="34" charset="0"/>
                  </a:rPr>
                  <a:t>Raw metadata</a:t>
                </a:r>
              </a:p>
            </p:txBody>
          </p:sp>
          <p:cxnSp>
            <p:nvCxnSpPr>
              <p:cNvPr id="98" name="Straight Arrow Connector 97">
                <a:extLst>
                  <a:ext uri="{FF2B5EF4-FFF2-40B4-BE49-F238E27FC236}">
                    <a16:creationId xmlns:a16="http://schemas.microsoft.com/office/drawing/2014/main" id="{E2B01EE8-230A-4293-886D-C7A05FA11DDB}"/>
                  </a:ext>
                </a:extLst>
              </p:cNvPr>
              <p:cNvCxnSpPr/>
              <p:nvPr/>
            </p:nvCxnSpPr>
            <p:spPr>
              <a:xfrm flipV="1">
                <a:off x="2159688" y="1923336"/>
                <a:ext cx="2035862" cy="10973"/>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grpSp>
          <p:nvGrpSpPr>
            <p:cNvPr id="67" name="Group 66">
              <a:extLst>
                <a:ext uri="{FF2B5EF4-FFF2-40B4-BE49-F238E27FC236}">
                  <a16:creationId xmlns:a16="http://schemas.microsoft.com/office/drawing/2014/main" id="{9F2252DA-0CDF-4972-92BA-624B95D35DB7}"/>
                </a:ext>
              </a:extLst>
            </p:cNvPr>
            <p:cNvGrpSpPr/>
            <p:nvPr/>
          </p:nvGrpSpPr>
          <p:grpSpPr>
            <a:xfrm>
              <a:off x="4650035" y="1635436"/>
              <a:ext cx="1255564" cy="433511"/>
              <a:chOff x="2309813" y="1431925"/>
              <a:chExt cx="2143125" cy="769937"/>
            </a:xfrm>
            <a:solidFill>
              <a:srgbClr val="0078D7"/>
            </a:solidFill>
          </p:grpSpPr>
          <p:sp>
            <p:nvSpPr>
              <p:cNvPr id="69" name="Freeform 342">
                <a:extLst>
                  <a:ext uri="{FF2B5EF4-FFF2-40B4-BE49-F238E27FC236}">
                    <a16:creationId xmlns:a16="http://schemas.microsoft.com/office/drawing/2014/main" id="{F119A868-9E5F-401E-8B0B-969F13228A79}"/>
                  </a:ext>
                </a:extLst>
              </p:cNvPr>
              <p:cNvSpPr>
                <a:spLocks noEditPoints="1"/>
              </p:cNvSpPr>
              <p:nvPr/>
            </p:nvSpPr>
            <p:spPr bwMode="auto">
              <a:xfrm>
                <a:off x="2638426" y="1851025"/>
                <a:ext cx="317500" cy="315912"/>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70" name="Freeform 343">
                <a:extLst>
                  <a:ext uri="{FF2B5EF4-FFF2-40B4-BE49-F238E27FC236}">
                    <a16:creationId xmlns:a16="http://schemas.microsoft.com/office/drawing/2014/main" id="{FB70952C-7D8E-479A-A265-3C8FE8884A9B}"/>
                  </a:ext>
                </a:extLst>
              </p:cNvPr>
              <p:cNvSpPr>
                <a:spLocks noEditPoints="1"/>
              </p:cNvSpPr>
              <p:nvPr/>
            </p:nvSpPr>
            <p:spPr bwMode="auto">
              <a:xfrm>
                <a:off x="2309813" y="1819275"/>
                <a:ext cx="334963" cy="331787"/>
              </a:xfrm>
              <a:custGeom>
                <a:avLst/>
                <a:gdLst>
                  <a:gd name="T0" fmla="*/ 96 w 98"/>
                  <a:gd name="T1" fmla="*/ 58 h 97"/>
                  <a:gd name="T2" fmla="*/ 89 w 98"/>
                  <a:gd name="T3" fmla="*/ 50 h 97"/>
                  <a:gd name="T4" fmla="*/ 96 w 98"/>
                  <a:gd name="T5" fmla="*/ 42 h 97"/>
                  <a:gd name="T6" fmla="*/ 90 w 98"/>
                  <a:gd name="T7" fmla="*/ 37 h 97"/>
                  <a:gd name="T8" fmla="*/ 88 w 98"/>
                  <a:gd name="T9" fmla="*/ 30 h 97"/>
                  <a:gd name="T10" fmla="*/ 89 w 98"/>
                  <a:gd name="T11" fmla="*/ 22 h 97"/>
                  <a:gd name="T12" fmla="*/ 79 w 98"/>
                  <a:gd name="T13" fmla="*/ 21 h 97"/>
                  <a:gd name="T14" fmla="*/ 78 w 98"/>
                  <a:gd name="T15" fmla="*/ 11 h 97"/>
                  <a:gd name="T16" fmla="*/ 70 w 98"/>
                  <a:gd name="T17" fmla="*/ 11 h 97"/>
                  <a:gd name="T18" fmla="*/ 64 w 98"/>
                  <a:gd name="T19" fmla="*/ 8 h 97"/>
                  <a:gd name="T20" fmla="*/ 58 w 98"/>
                  <a:gd name="T21" fmla="*/ 1 h 97"/>
                  <a:gd name="T22" fmla="*/ 51 w 98"/>
                  <a:gd name="T23" fmla="*/ 8 h 97"/>
                  <a:gd name="T24" fmla="*/ 43 w 98"/>
                  <a:gd name="T25" fmla="*/ 1 h 97"/>
                  <a:gd name="T26" fmla="*/ 37 w 98"/>
                  <a:gd name="T27" fmla="*/ 7 h 97"/>
                  <a:gd name="T28" fmla="*/ 31 w 98"/>
                  <a:gd name="T29" fmla="*/ 10 h 97"/>
                  <a:gd name="T30" fmla="*/ 23 w 98"/>
                  <a:gd name="T31" fmla="*/ 9 h 97"/>
                  <a:gd name="T32" fmla="*/ 22 w 98"/>
                  <a:gd name="T33" fmla="*/ 19 h 97"/>
                  <a:gd name="T34" fmla="*/ 11 w 98"/>
                  <a:gd name="T35" fmla="*/ 19 h 97"/>
                  <a:gd name="T36" fmla="*/ 12 w 98"/>
                  <a:gd name="T37" fmla="*/ 28 h 97"/>
                  <a:gd name="T38" fmla="*/ 9 w 98"/>
                  <a:gd name="T39" fmla="*/ 34 h 97"/>
                  <a:gd name="T40" fmla="*/ 2 w 98"/>
                  <a:gd name="T41" fmla="*/ 39 h 97"/>
                  <a:gd name="T42" fmla="*/ 9 w 98"/>
                  <a:gd name="T43" fmla="*/ 46 h 97"/>
                  <a:gd name="T44" fmla="*/ 2 w 98"/>
                  <a:gd name="T45" fmla="*/ 54 h 97"/>
                  <a:gd name="T46" fmla="*/ 8 w 98"/>
                  <a:gd name="T47" fmla="*/ 60 h 97"/>
                  <a:gd name="T48" fmla="*/ 10 w 98"/>
                  <a:gd name="T49" fmla="*/ 66 h 97"/>
                  <a:gd name="T50" fmla="*/ 9 w 98"/>
                  <a:gd name="T51" fmla="*/ 75 h 97"/>
                  <a:gd name="T52" fmla="*/ 19 w 98"/>
                  <a:gd name="T53" fmla="*/ 75 h 97"/>
                  <a:gd name="T54" fmla="*/ 20 w 98"/>
                  <a:gd name="T55" fmla="*/ 86 h 97"/>
                  <a:gd name="T56" fmla="*/ 28 w 98"/>
                  <a:gd name="T57" fmla="*/ 86 h 97"/>
                  <a:gd name="T58" fmla="*/ 34 w 98"/>
                  <a:gd name="T59" fmla="*/ 88 h 97"/>
                  <a:gd name="T60" fmla="*/ 40 w 98"/>
                  <a:gd name="T61" fmla="*/ 95 h 97"/>
                  <a:gd name="T62" fmla="*/ 47 w 98"/>
                  <a:gd name="T63" fmla="*/ 88 h 97"/>
                  <a:gd name="T64" fmla="*/ 55 w 98"/>
                  <a:gd name="T65" fmla="*/ 96 h 97"/>
                  <a:gd name="T66" fmla="*/ 61 w 98"/>
                  <a:gd name="T67" fmla="*/ 89 h 97"/>
                  <a:gd name="T68" fmla="*/ 67 w 98"/>
                  <a:gd name="T69" fmla="*/ 87 h 97"/>
                  <a:gd name="T70" fmla="*/ 75 w 98"/>
                  <a:gd name="T71" fmla="*/ 88 h 97"/>
                  <a:gd name="T72" fmla="*/ 76 w 98"/>
                  <a:gd name="T73" fmla="*/ 78 h 97"/>
                  <a:gd name="T74" fmla="*/ 87 w 98"/>
                  <a:gd name="T75" fmla="*/ 78 h 97"/>
                  <a:gd name="T76" fmla="*/ 86 w 98"/>
                  <a:gd name="T77" fmla="*/ 69 h 97"/>
                  <a:gd name="T78" fmla="*/ 89 w 98"/>
                  <a:gd name="T79" fmla="*/ 63 h 97"/>
                  <a:gd name="T80" fmla="*/ 57 w 98"/>
                  <a:gd name="T81" fmla="*/ 47 h 97"/>
                  <a:gd name="T82" fmla="*/ 41 w 98"/>
                  <a:gd name="T83" fmla="*/ 50 h 97"/>
                  <a:gd name="T84" fmla="*/ 57 w 98"/>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 h="97">
                    <a:moveTo>
                      <a:pt x="95" y="61"/>
                    </a:moveTo>
                    <a:cubicBezTo>
                      <a:pt x="97" y="60"/>
                      <a:pt x="97" y="59"/>
                      <a:pt x="96" y="58"/>
                    </a:cubicBezTo>
                    <a:cubicBezTo>
                      <a:pt x="91" y="53"/>
                      <a:pt x="91" y="53"/>
                      <a:pt x="91" y="53"/>
                    </a:cubicBezTo>
                    <a:cubicBezTo>
                      <a:pt x="90" y="52"/>
                      <a:pt x="89" y="51"/>
                      <a:pt x="89" y="50"/>
                    </a:cubicBezTo>
                    <a:cubicBezTo>
                      <a:pt x="89" y="50"/>
                      <a:pt x="90" y="48"/>
                      <a:pt x="92" y="47"/>
                    </a:cubicBezTo>
                    <a:cubicBezTo>
                      <a:pt x="96" y="42"/>
                      <a:pt x="96" y="42"/>
                      <a:pt x="96" y="42"/>
                    </a:cubicBezTo>
                    <a:cubicBezTo>
                      <a:pt x="98" y="41"/>
                      <a:pt x="98" y="40"/>
                      <a:pt x="96" y="39"/>
                    </a:cubicBezTo>
                    <a:cubicBezTo>
                      <a:pt x="90" y="37"/>
                      <a:pt x="90" y="37"/>
                      <a:pt x="90" y="37"/>
                    </a:cubicBezTo>
                    <a:cubicBezTo>
                      <a:pt x="88" y="36"/>
                      <a:pt x="87" y="35"/>
                      <a:pt x="87" y="35"/>
                    </a:cubicBezTo>
                    <a:cubicBezTo>
                      <a:pt x="87" y="34"/>
                      <a:pt x="87" y="32"/>
                      <a:pt x="88" y="30"/>
                    </a:cubicBezTo>
                    <a:cubicBezTo>
                      <a:pt x="91" y="25"/>
                      <a:pt x="91" y="25"/>
                      <a:pt x="91" y="25"/>
                    </a:cubicBezTo>
                    <a:cubicBezTo>
                      <a:pt x="91" y="23"/>
                      <a:pt x="91" y="22"/>
                      <a:pt x="89" y="22"/>
                    </a:cubicBezTo>
                    <a:cubicBezTo>
                      <a:pt x="82" y="22"/>
                      <a:pt x="82" y="22"/>
                      <a:pt x="82" y="22"/>
                    </a:cubicBezTo>
                    <a:cubicBezTo>
                      <a:pt x="81" y="22"/>
                      <a:pt x="79" y="22"/>
                      <a:pt x="79" y="21"/>
                    </a:cubicBezTo>
                    <a:cubicBezTo>
                      <a:pt x="78" y="21"/>
                      <a:pt x="78" y="19"/>
                      <a:pt x="78" y="17"/>
                    </a:cubicBezTo>
                    <a:cubicBezTo>
                      <a:pt x="78" y="11"/>
                      <a:pt x="78" y="11"/>
                      <a:pt x="78" y="11"/>
                    </a:cubicBezTo>
                    <a:cubicBezTo>
                      <a:pt x="78" y="9"/>
                      <a:pt x="77" y="8"/>
                      <a:pt x="76" y="9"/>
                    </a:cubicBezTo>
                    <a:cubicBezTo>
                      <a:pt x="70" y="11"/>
                      <a:pt x="70" y="11"/>
                      <a:pt x="70" y="11"/>
                    </a:cubicBezTo>
                    <a:cubicBezTo>
                      <a:pt x="68" y="12"/>
                      <a:pt x="66" y="12"/>
                      <a:pt x="66" y="12"/>
                    </a:cubicBezTo>
                    <a:cubicBezTo>
                      <a:pt x="66" y="12"/>
                      <a:pt x="64" y="10"/>
                      <a:pt x="64" y="8"/>
                    </a:cubicBezTo>
                    <a:cubicBezTo>
                      <a:pt x="62" y="2"/>
                      <a:pt x="62" y="2"/>
                      <a:pt x="62" y="2"/>
                    </a:cubicBezTo>
                    <a:cubicBezTo>
                      <a:pt x="61" y="1"/>
                      <a:pt x="60" y="0"/>
                      <a:pt x="58" y="1"/>
                    </a:cubicBezTo>
                    <a:cubicBezTo>
                      <a:pt x="54" y="6"/>
                      <a:pt x="54" y="6"/>
                      <a:pt x="54" y="6"/>
                    </a:cubicBezTo>
                    <a:cubicBezTo>
                      <a:pt x="53" y="7"/>
                      <a:pt x="51" y="8"/>
                      <a:pt x="51" y="8"/>
                    </a:cubicBezTo>
                    <a:cubicBezTo>
                      <a:pt x="50" y="8"/>
                      <a:pt x="48" y="7"/>
                      <a:pt x="47" y="6"/>
                    </a:cubicBezTo>
                    <a:cubicBezTo>
                      <a:pt x="43" y="1"/>
                      <a:pt x="43" y="1"/>
                      <a:pt x="43" y="1"/>
                    </a:cubicBezTo>
                    <a:cubicBezTo>
                      <a:pt x="42" y="0"/>
                      <a:pt x="40" y="0"/>
                      <a:pt x="40" y="1"/>
                    </a:cubicBezTo>
                    <a:cubicBezTo>
                      <a:pt x="37" y="7"/>
                      <a:pt x="37" y="7"/>
                      <a:pt x="37" y="7"/>
                    </a:cubicBezTo>
                    <a:cubicBezTo>
                      <a:pt x="37" y="9"/>
                      <a:pt x="36" y="11"/>
                      <a:pt x="35" y="11"/>
                    </a:cubicBezTo>
                    <a:cubicBezTo>
                      <a:pt x="35" y="11"/>
                      <a:pt x="33" y="10"/>
                      <a:pt x="31" y="10"/>
                    </a:cubicBezTo>
                    <a:cubicBezTo>
                      <a:pt x="25" y="7"/>
                      <a:pt x="25" y="7"/>
                      <a:pt x="25" y="7"/>
                    </a:cubicBezTo>
                    <a:cubicBezTo>
                      <a:pt x="24" y="6"/>
                      <a:pt x="23" y="7"/>
                      <a:pt x="23" y="9"/>
                    </a:cubicBezTo>
                    <a:cubicBezTo>
                      <a:pt x="23" y="15"/>
                      <a:pt x="23" y="15"/>
                      <a:pt x="23" y="15"/>
                    </a:cubicBezTo>
                    <a:cubicBezTo>
                      <a:pt x="23" y="17"/>
                      <a:pt x="22" y="18"/>
                      <a:pt x="22" y="19"/>
                    </a:cubicBezTo>
                    <a:cubicBezTo>
                      <a:pt x="22" y="19"/>
                      <a:pt x="19" y="20"/>
                      <a:pt x="18" y="19"/>
                    </a:cubicBezTo>
                    <a:cubicBezTo>
                      <a:pt x="11" y="19"/>
                      <a:pt x="11" y="19"/>
                      <a:pt x="11" y="19"/>
                    </a:cubicBezTo>
                    <a:cubicBezTo>
                      <a:pt x="9" y="19"/>
                      <a:pt x="9" y="20"/>
                      <a:pt x="9" y="22"/>
                    </a:cubicBezTo>
                    <a:cubicBezTo>
                      <a:pt x="12" y="28"/>
                      <a:pt x="12" y="28"/>
                      <a:pt x="12" y="28"/>
                    </a:cubicBezTo>
                    <a:cubicBezTo>
                      <a:pt x="12" y="29"/>
                      <a:pt x="13" y="31"/>
                      <a:pt x="13" y="31"/>
                    </a:cubicBezTo>
                    <a:cubicBezTo>
                      <a:pt x="13" y="32"/>
                      <a:pt x="11" y="33"/>
                      <a:pt x="9" y="34"/>
                    </a:cubicBezTo>
                    <a:cubicBezTo>
                      <a:pt x="3" y="36"/>
                      <a:pt x="3" y="36"/>
                      <a:pt x="3" y="36"/>
                    </a:cubicBezTo>
                    <a:cubicBezTo>
                      <a:pt x="1" y="36"/>
                      <a:pt x="1" y="38"/>
                      <a:pt x="2" y="39"/>
                    </a:cubicBezTo>
                    <a:cubicBezTo>
                      <a:pt x="7" y="43"/>
                      <a:pt x="7" y="43"/>
                      <a:pt x="7" y="43"/>
                    </a:cubicBezTo>
                    <a:cubicBezTo>
                      <a:pt x="8" y="45"/>
                      <a:pt x="9" y="46"/>
                      <a:pt x="9" y="46"/>
                    </a:cubicBezTo>
                    <a:cubicBezTo>
                      <a:pt x="9" y="47"/>
                      <a:pt x="8" y="49"/>
                      <a:pt x="6" y="50"/>
                    </a:cubicBezTo>
                    <a:cubicBezTo>
                      <a:pt x="2" y="54"/>
                      <a:pt x="2" y="54"/>
                      <a:pt x="2" y="54"/>
                    </a:cubicBezTo>
                    <a:cubicBezTo>
                      <a:pt x="0" y="55"/>
                      <a:pt x="0" y="57"/>
                      <a:pt x="2" y="58"/>
                    </a:cubicBezTo>
                    <a:cubicBezTo>
                      <a:pt x="8" y="60"/>
                      <a:pt x="8" y="60"/>
                      <a:pt x="8" y="60"/>
                    </a:cubicBezTo>
                    <a:cubicBezTo>
                      <a:pt x="10" y="61"/>
                      <a:pt x="11" y="62"/>
                      <a:pt x="11" y="62"/>
                    </a:cubicBezTo>
                    <a:cubicBezTo>
                      <a:pt x="11" y="62"/>
                      <a:pt x="11" y="65"/>
                      <a:pt x="10" y="66"/>
                    </a:cubicBezTo>
                    <a:cubicBezTo>
                      <a:pt x="7" y="72"/>
                      <a:pt x="7" y="72"/>
                      <a:pt x="7" y="72"/>
                    </a:cubicBezTo>
                    <a:cubicBezTo>
                      <a:pt x="7" y="73"/>
                      <a:pt x="7" y="75"/>
                      <a:pt x="9" y="75"/>
                    </a:cubicBezTo>
                    <a:cubicBezTo>
                      <a:pt x="16" y="75"/>
                      <a:pt x="16" y="75"/>
                      <a:pt x="16" y="75"/>
                    </a:cubicBezTo>
                    <a:cubicBezTo>
                      <a:pt x="17" y="75"/>
                      <a:pt x="19" y="75"/>
                      <a:pt x="19" y="75"/>
                    </a:cubicBezTo>
                    <a:cubicBezTo>
                      <a:pt x="20" y="76"/>
                      <a:pt x="20" y="78"/>
                      <a:pt x="20" y="80"/>
                    </a:cubicBezTo>
                    <a:cubicBezTo>
                      <a:pt x="20" y="86"/>
                      <a:pt x="20" y="86"/>
                      <a:pt x="20" y="86"/>
                    </a:cubicBezTo>
                    <a:cubicBezTo>
                      <a:pt x="20" y="88"/>
                      <a:pt x="21" y="89"/>
                      <a:pt x="22" y="88"/>
                    </a:cubicBezTo>
                    <a:cubicBezTo>
                      <a:pt x="28" y="86"/>
                      <a:pt x="28" y="86"/>
                      <a:pt x="28" y="86"/>
                    </a:cubicBezTo>
                    <a:cubicBezTo>
                      <a:pt x="30" y="85"/>
                      <a:pt x="32" y="84"/>
                      <a:pt x="32" y="85"/>
                    </a:cubicBezTo>
                    <a:cubicBezTo>
                      <a:pt x="32" y="85"/>
                      <a:pt x="34" y="87"/>
                      <a:pt x="34" y="88"/>
                    </a:cubicBezTo>
                    <a:cubicBezTo>
                      <a:pt x="36" y="94"/>
                      <a:pt x="36" y="94"/>
                      <a:pt x="36" y="94"/>
                    </a:cubicBezTo>
                    <a:cubicBezTo>
                      <a:pt x="37" y="96"/>
                      <a:pt x="38" y="96"/>
                      <a:pt x="40" y="95"/>
                    </a:cubicBezTo>
                    <a:cubicBezTo>
                      <a:pt x="44" y="91"/>
                      <a:pt x="44" y="91"/>
                      <a:pt x="44" y="91"/>
                    </a:cubicBezTo>
                    <a:cubicBezTo>
                      <a:pt x="45" y="89"/>
                      <a:pt x="47" y="88"/>
                      <a:pt x="47" y="88"/>
                    </a:cubicBezTo>
                    <a:cubicBezTo>
                      <a:pt x="48" y="88"/>
                      <a:pt x="50" y="89"/>
                      <a:pt x="51" y="91"/>
                    </a:cubicBezTo>
                    <a:cubicBezTo>
                      <a:pt x="55" y="96"/>
                      <a:pt x="55" y="96"/>
                      <a:pt x="55" y="96"/>
                    </a:cubicBezTo>
                    <a:cubicBezTo>
                      <a:pt x="56" y="97"/>
                      <a:pt x="58" y="97"/>
                      <a:pt x="58" y="95"/>
                    </a:cubicBezTo>
                    <a:cubicBezTo>
                      <a:pt x="61" y="89"/>
                      <a:pt x="61" y="89"/>
                      <a:pt x="61" y="89"/>
                    </a:cubicBezTo>
                    <a:cubicBezTo>
                      <a:pt x="61" y="88"/>
                      <a:pt x="62" y="86"/>
                      <a:pt x="63" y="86"/>
                    </a:cubicBezTo>
                    <a:cubicBezTo>
                      <a:pt x="63" y="86"/>
                      <a:pt x="65" y="86"/>
                      <a:pt x="67" y="87"/>
                    </a:cubicBezTo>
                    <a:cubicBezTo>
                      <a:pt x="73" y="90"/>
                      <a:pt x="73" y="90"/>
                      <a:pt x="73" y="90"/>
                    </a:cubicBezTo>
                    <a:cubicBezTo>
                      <a:pt x="74" y="91"/>
                      <a:pt x="75" y="90"/>
                      <a:pt x="75" y="88"/>
                    </a:cubicBezTo>
                    <a:cubicBezTo>
                      <a:pt x="75" y="82"/>
                      <a:pt x="75" y="82"/>
                      <a:pt x="75" y="82"/>
                    </a:cubicBezTo>
                    <a:cubicBezTo>
                      <a:pt x="75" y="80"/>
                      <a:pt x="76" y="78"/>
                      <a:pt x="76" y="78"/>
                    </a:cubicBezTo>
                    <a:cubicBezTo>
                      <a:pt x="76" y="78"/>
                      <a:pt x="78" y="77"/>
                      <a:pt x="80" y="77"/>
                    </a:cubicBezTo>
                    <a:cubicBezTo>
                      <a:pt x="87" y="78"/>
                      <a:pt x="87" y="78"/>
                      <a:pt x="87" y="78"/>
                    </a:cubicBezTo>
                    <a:cubicBezTo>
                      <a:pt x="88" y="78"/>
                      <a:pt x="89" y="77"/>
                      <a:pt x="89" y="75"/>
                    </a:cubicBezTo>
                    <a:cubicBezTo>
                      <a:pt x="86" y="69"/>
                      <a:pt x="86" y="69"/>
                      <a:pt x="86" y="69"/>
                    </a:cubicBezTo>
                    <a:cubicBezTo>
                      <a:pt x="86" y="67"/>
                      <a:pt x="85" y="66"/>
                      <a:pt x="85" y="65"/>
                    </a:cubicBezTo>
                    <a:cubicBezTo>
                      <a:pt x="85" y="65"/>
                      <a:pt x="87" y="64"/>
                      <a:pt x="89" y="63"/>
                    </a:cubicBezTo>
                    <a:lnTo>
                      <a:pt x="95" y="61"/>
                    </a:lnTo>
                    <a:close/>
                    <a:moveTo>
                      <a:pt x="57" y="47"/>
                    </a:moveTo>
                    <a:cubicBezTo>
                      <a:pt x="58" y="52"/>
                      <a:pt x="55" y="56"/>
                      <a:pt x="50" y="57"/>
                    </a:cubicBezTo>
                    <a:cubicBezTo>
                      <a:pt x="46" y="57"/>
                      <a:pt x="41" y="54"/>
                      <a:pt x="41" y="50"/>
                    </a:cubicBezTo>
                    <a:cubicBezTo>
                      <a:pt x="40" y="45"/>
                      <a:pt x="43" y="41"/>
                      <a:pt x="48" y="40"/>
                    </a:cubicBezTo>
                    <a:cubicBezTo>
                      <a:pt x="52" y="39"/>
                      <a:pt x="57" y="42"/>
                      <a:pt x="5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71" name="Freeform 344">
                <a:extLst>
                  <a:ext uri="{FF2B5EF4-FFF2-40B4-BE49-F238E27FC236}">
                    <a16:creationId xmlns:a16="http://schemas.microsoft.com/office/drawing/2014/main" id="{964FA009-301B-4910-8384-BA9BB38D27F3}"/>
                  </a:ext>
                </a:extLst>
              </p:cNvPr>
              <p:cNvSpPr>
                <a:spLocks noEditPoints="1"/>
              </p:cNvSpPr>
              <p:nvPr/>
            </p:nvSpPr>
            <p:spPr bwMode="auto">
              <a:xfrm>
                <a:off x="2851151" y="1431925"/>
                <a:ext cx="636588" cy="633412"/>
              </a:xfrm>
              <a:custGeom>
                <a:avLst/>
                <a:gdLst>
                  <a:gd name="T0" fmla="*/ 168 w 186"/>
                  <a:gd name="T1" fmla="*/ 74 h 186"/>
                  <a:gd name="T2" fmla="*/ 178 w 186"/>
                  <a:gd name="T3" fmla="*/ 54 h 186"/>
                  <a:gd name="T4" fmla="*/ 154 w 186"/>
                  <a:gd name="T5" fmla="*/ 47 h 186"/>
                  <a:gd name="T6" fmla="*/ 156 w 186"/>
                  <a:gd name="T7" fmla="*/ 24 h 186"/>
                  <a:gd name="T8" fmla="*/ 132 w 186"/>
                  <a:gd name="T9" fmla="*/ 27 h 186"/>
                  <a:gd name="T10" fmla="*/ 125 w 186"/>
                  <a:gd name="T11" fmla="*/ 6 h 186"/>
                  <a:gd name="T12" fmla="*/ 104 w 186"/>
                  <a:gd name="T13" fmla="*/ 17 h 186"/>
                  <a:gd name="T14" fmla="*/ 89 w 186"/>
                  <a:gd name="T15" fmla="*/ 0 h 186"/>
                  <a:gd name="T16" fmla="*/ 74 w 186"/>
                  <a:gd name="T17" fmla="*/ 19 h 186"/>
                  <a:gd name="T18" fmla="*/ 54 w 186"/>
                  <a:gd name="T19" fmla="*/ 9 h 186"/>
                  <a:gd name="T20" fmla="*/ 47 w 186"/>
                  <a:gd name="T21" fmla="*/ 32 h 186"/>
                  <a:gd name="T22" fmla="*/ 24 w 186"/>
                  <a:gd name="T23" fmla="*/ 31 h 186"/>
                  <a:gd name="T24" fmla="*/ 27 w 186"/>
                  <a:gd name="T25" fmla="*/ 54 h 186"/>
                  <a:gd name="T26" fmla="*/ 6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2 w 186"/>
                  <a:gd name="T43" fmla="*/ 181 h 186"/>
                  <a:gd name="T44" fmla="*/ 83 w 186"/>
                  <a:gd name="T45" fmla="*/ 169 h 186"/>
                  <a:gd name="T46" fmla="*/ 98 w 186"/>
                  <a:gd name="T47" fmla="*/ 186 h 186"/>
                  <a:gd name="T48" fmla="*/ 113 w 186"/>
                  <a:gd name="T49" fmla="*/ 167 h 186"/>
                  <a:gd name="T50" fmla="*/ 133 w 186"/>
                  <a:gd name="T51" fmla="*/ 177 h 186"/>
                  <a:gd name="T52" fmla="*/ 140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1 w 186"/>
                  <a:gd name="T69" fmla="*/ 108 h 186"/>
                  <a:gd name="T70" fmla="*/ 115 w 186"/>
                  <a:gd name="T71" fmla="*/ 76 h 186"/>
                  <a:gd name="T72" fmla="*/ 123 w 186"/>
                  <a:gd name="T73" fmla="*/ 42 h 186"/>
                  <a:gd name="T74" fmla="*/ 78 w 186"/>
                  <a:gd name="T75" fmla="*/ 35 h 186"/>
                  <a:gd name="T76" fmla="*/ 111 w 186"/>
                  <a:gd name="T77" fmla="*/ 42 h 186"/>
                  <a:gd name="T78" fmla="*/ 76 w 186"/>
                  <a:gd name="T79" fmla="*/ 42 h 186"/>
                  <a:gd name="T80" fmla="*/ 93 w 186"/>
                  <a:gd name="T81" fmla="*/ 108 h 186"/>
                  <a:gd name="T82" fmla="*/ 108 w 186"/>
                  <a:gd name="T83" fmla="*/ 93 h 186"/>
                  <a:gd name="T84" fmla="*/ 77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70 w 186"/>
                  <a:gd name="T97" fmla="*/ 141 h 186"/>
                  <a:gd name="T98" fmla="*/ 41 w 186"/>
                  <a:gd name="T99" fmla="*/ 123 h 186"/>
                  <a:gd name="T100" fmla="*/ 78 w 186"/>
                  <a:gd name="T101" fmla="*/ 150 h 186"/>
                  <a:gd name="T102" fmla="*/ 96 w 186"/>
                  <a:gd name="T103" fmla="*/ 120 h 186"/>
                  <a:gd name="T104" fmla="*/ 123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9" y="80"/>
                      <a:pt x="168" y="77"/>
                      <a:pt x="168" y="74"/>
                    </a:cubicBezTo>
                    <a:cubicBezTo>
                      <a:pt x="180" y="67"/>
                      <a:pt x="180" y="67"/>
                      <a:pt x="180" y="67"/>
                    </a:cubicBezTo>
                    <a:cubicBezTo>
                      <a:pt x="181" y="66"/>
                      <a:pt x="182" y="64"/>
                      <a:pt x="181" y="62"/>
                    </a:cubicBezTo>
                    <a:cubicBezTo>
                      <a:pt x="178" y="54"/>
                      <a:pt x="178" y="54"/>
                      <a:pt x="178" y="54"/>
                    </a:cubicBezTo>
                    <a:cubicBezTo>
                      <a:pt x="177" y="52"/>
                      <a:pt x="175" y="51"/>
                      <a:pt x="173" y="51"/>
                    </a:cubicBezTo>
                    <a:cubicBezTo>
                      <a:pt x="160" y="55"/>
                      <a:pt x="160" y="55"/>
                      <a:pt x="160" y="55"/>
                    </a:cubicBezTo>
                    <a:cubicBezTo>
                      <a:pt x="158" y="52"/>
                      <a:pt x="156" y="49"/>
                      <a:pt x="154" y="47"/>
                    </a:cubicBezTo>
                    <a:cubicBezTo>
                      <a:pt x="163" y="35"/>
                      <a:pt x="163" y="35"/>
                      <a:pt x="163" y="35"/>
                    </a:cubicBezTo>
                    <a:cubicBezTo>
                      <a:pt x="164" y="34"/>
                      <a:pt x="164" y="32"/>
                      <a:pt x="162" y="31"/>
                    </a:cubicBezTo>
                    <a:cubicBezTo>
                      <a:pt x="156" y="24"/>
                      <a:pt x="156" y="24"/>
                      <a:pt x="156" y="24"/>
                    </a:cubicBezTo>
                    <a:cubicBezTo>
                      <a:pt x="155" y="23"/>
                      <a:pt x="152" y="23"/>
                      <a:pt x="151" y="24"/>
                    </a:cubicBezTo>
                    <a:cubicBezTo>
                      <a:pt x="140" y="32"/>
                      <a:pt x="140" y="32"/>
                      <a:pt x="140" y="32"/>
                    </a:cubicBezTo>
                    <a:cubicBezTo>
                      <a:pt x="137" y="30"/>
                      <a:pt x="135" y="29"/>
                      <a:pt x="132" y="27"/>
                    </a:cubicBezTo>
                    <a:cubicBezTo>
                      <a:pt x="136" y="13"/>
                      <a:pt x="136" y="13"/>
                      <a:pt x="136" y="13"/>
                    </a:cubicBezTo>
                    <a:cubicBezTo>
                      <a:pt x="136" y="12"/>
                      <a:pt x="135" y="10"/>
                      <a:pt x="134" y="9"/>
                    </a:cubicBezTo>
                    <a:cubicBezTo>
                      <a:pt x="125" y="6"/>
                      <a:pt x="125" y="6"/>
                      <a:pt x="125" y="6"/>
                    </a:cubicBezTo>
                    <a:cubicBezTo>
                      <a:pt x="123" y="5"/>
                      <a:pt x="121" y="6"/>
                      <a:pt x="121" y="7"/>
                    </a:cubicBezTo>
                    <a:cubicBezTo>
                      <a:pt x="113" y="19"/>
                      <a:pt x="113" y="19"/>
                      <a:pt x="113" y="19"/>
                    </a:cubicBezTo>
                    <a:cubicBezTo>
                      <a:pt x="110" y="18"/>
                      <a:pt x="107" y="18"/>
                      <a:pt x="104" y="17"/>
                    </a:cubicBezTo>
                    <a:cubicBezTo>
                      <a:pt x="102" y="3"/>
                      <a:pt x="102" y="3"/>
                      <a:pt x="102" y="3"/>
                    </a:cubicBezTo>
                    <a:cubicBezTo>
                      <a:pt x="101" y="1"/>
                      <a:pt x="100" y="0"/>
                      <a:pt x="98" y="0"/>
                    </a:cubicBezTo>
                    <a:cubicBezTo>
                      <a:pt x="89" y="0"/>
                      <a:pt x="89" y="0"/>
                      <a:pt x="89"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3" y="5"/>
                    </a:cubicBezTo>
                    <a:cubicBezTo>
                      <a:pt x="54" y="9"/>
                      <a:pt x="54" y="9"/>
                      <a:pt x="54" y="9"/>
                    </a:cubicBezTo>
                    <a:cubicBezTo>
                      <a:pt x="52" y="9"/>
                      <a:pt x="51" y="11"/>
                      <a:pt x="52" y="13"/>
                    </a:cubicBezTo>
                    <a:cubicBezTo>
                      <a:pt x="55" y="27"/>
                      <a:pt x="55" y="27"/>
                      <a:pt x="55" y="27"/>
                    </a:cubicBezTo>
                    <a:cubicBezTo>
                      <a:pt x="52" y="28"/>
                      <a:pt x="50" y="30"/>
                      <a:pt x="47" y="32"/>
                    </a:cubicBezTo>
                    <a:cubicBezTo>
                      <a:pt x="36" y="24"/>
                      <a:pt x="36" y="24"/>
                      <a:pt x="36" y="24"/>
                    </a:cubicBezTo>
                    <a:cubicBezTo>
                      <a:pt x="34" y="23"/>
                      <a:pt x="32" y="23"/>
                      <a:pt x="31" y="24"/>
                    </a:cubicBezTo>
                    <a:cubicBezTo>
                      <a:pt x="24" y="31"/>
                      <a:pt x="24" y="31"/>
                      <a:pt x="24" y="31"/>
                    </a:cubicBezTo>
                    <a:cubicBezTo>
                      <a:pt x="23" y="32"/>
                      <a:pt x="23" y="34"/>
                      <a:pt x="24" y="35"/>
                    </a:cubicBezTo>
                    <a:cubicBezTo>
                      <a:pt x="32" y="47"/>
                      <a:pt x="32" y="47"/>
                      <a:pt x="32" y="47"/>
                    </a:cubicBezTo>
                    <a:cubicBezTo>
                      <a:pt x="31" y="49"/>
                      <a:pt x="29" y="52"/>
                      <a:pt x="27" y="54"/>
                    </a:cubicBezTo>
                    <a:cubicBezTo>
                      <a:pt x="14" y="51"/>
                      <a:pt x="14" y="51"/>
                      <a:pt x="14" y="51"/>
                    </a:cubicBezTo>
                    <a:cubicBezTo>
                      <a:pt x="12" y="50"/>
                      <a:pt x="10" y="51"/>
                      <a:pt x="9" y="53"/>
                    </a:cubicBezTo>
                    <a:cubicBezTo>
                      <a:pt x="6" y="61"/>
                      <a:pt x="6" y="61"/>
                      <a:pt x="6" y="61"/>
                    </a:cubicBezTo>
                    <a:cubicBezTo>
                      <a:pt x="5" y="63"/>
                      <a:pt x="6" y="65"/>
                      <a:pt x="7" y="66"/>
                    </a:cubicBezTo>
                    <a:cubicBezTo>
                      <a:pt x="19" y="73"/>
                      <a:pt x="19" y="73"/>
                      <a:pt x="19" y="73"/>
                    </a:cubicBezTo>
                    <a:cubicBezTo>
                      <a:pt x="19" y="76"/>
                      <a:pt x="18" y="80"/>
                      <a:pt x="17" y="83"/>
                    </a:cubicBezTo>
                    <a:cubicBezTo>
                      <a:pt x="3" y="85"/>
                      <a:pt x="3" y="85"/>
                      <a:pt x="3" y="85"/>
                    </a:cubicBezTo>
                    <a:cubicBezTo>
                      <a:pt x="2" y="85"/>
                      <a:pt x="0" y="87"/>
                      <a:pt x="0" y="88"/>
                    </a:cubicBezTo>
                    <a:cubicBezTo>
                      <a:pt x="0" y="98"/>
                      <a:pt x="0" y="98"/>
                      <a:pt x="0" y="98"/>
                    </a:cubicBezTo>
                    <a:cubicBezTo>
                      <a:pt x="0" y="100"/>
                      <a:pt x="2" y="101"/>
                      <a:pt x="3" y="101"/>
                    </a:cubicBezTo>
                    <a:cubicBezTo>
                      <a:pt x="17" y="103"/>
                      <a:pt x="17" y="103"/>
                      <a:pt x="17" y="103"/>
                    </a:cubicBezTo>
                    <a:cubicBezTo>
                      <a:pt x="18" y="106"/>
                      <a:pt x="18" y="109"/>
                      <a:pt x="19" y="112"/>
                    </a:cubicBezTo>
                    <a:cubicBezTo>
                      <a:pt x="7" y="119"/>
                      <a:pt x="7" y="119"/>
                      <a:pt x="7" y="119"/>
                    </a:cubicBezTo>
                    <a:cubicBezTo>
                      <a:pt x="6" y="120"/>
                      <a:pt x="5" y="122"/>
                      <a:pt x="5" y="124"/>
                    </a:cubicBezTo>
                    <a:cubicBezTo>
                      <a:pt x="9" y="133"/>
                      <a:pt x="9" y="133"/>
                      <a:pt x="9" y="133"/>
                    </a:cubicBezTo>
                    <a:cubicBezTo>
                      <a:pt x="10" y="134"/>
                      <a:pt x="12" y="135"/>
                      <a:pt x="13" y="135"/>
                    </a:cubicBezTo>
                    <a:cubicBezTo>
                      <a:pt x="27" y="131"/>
                      <a:pt x="27" y="131"/>
                      <a:pt x="27" y="131"/>
                    </a:cubicBezTo>
                    <a:cubicBezTo>
                      <a:pt x="29" y="134"/>
                      <a:pt x="30" y="137"/>
                      <a:pt x="32" y="139"/>
                    </a:cubicBezTo>
                    <a:cubicBezTo>
                      <a:pt x="24" y="151"/>
                      <a:pt x="24" y="151"/>
                      <a:pt x="24" y="151"/>
                    </a:cubicBezTo>
                    <a:cubicBezTo>
                      <a:pt x="23" y="152"/>
                      <a:pt x="23" y="154"/>
                      <a:pt x="24" y="156"/>
                    </a:cubicBezTo>
                    <a:cubicBezTo>
                      <a:pt x="31" y="162"/>
                      <a:pt x="31" y="162"/>
                      <a:pt x="31" y="162"/>
                    </a:cubicBezTo>
                    <a:cubicBezTo>
                      <a:pt x="32" y="163"/>
                      <a:pt x="34" y="164"/>
                      <a:pt x="36" y="163"/>
                    </a:cubicBezTo>
                    <a:cubicBezTo>
                      <a:pt x="47" y="154"/>
                      <a:pt x="47" y="154"/>
                      <a:pt x="47" y="154"/>
                    </a:cubicBezTo>
                    <a:cubicBezTo>
                      <a:pt x="49" y="156"/>
                      <a:pt x="52" y="158"/>
                      <a:pt x="54" y="159"/>
                    </a:cubicBezTo>
                    <a:cubicBezTo>
                      <a:pt x="51" y="173"/>
                      <a:pt x="51" y="173"/>
                      <a:pt x="51" y="173"/>
                    </a:cubicBezTo>
                    <a:cubicBezTo>
                      <a:pt x="50" y="174"/>
                      <a:pt x="51" y="176"/>
                      <a:pt x="53" y="177"/>
                    </a:cubicBezTo>
                    <a:cubicBezTo>
                      <a:pt x="62" y="181"/>
                      <a:pt x="62" y="181"/>
                      <a:pt x="62" y="181"/>
                    </a:cubicBezTo>
                    <a:cubicBezTo>
                      <a:pt x="63" y="181"/>
                      <a:pt x="65" y="181"/>
                      <a:pt x="66" y="179"/>
                    </a:cubicBezTo>
                    <a:cubicBezTo>
                      <a:pt x="74" y="167"/>
                      <a:pt x="74" y="167"/>
                      <a:pt x="74" y="167"/>
                    </a:cubicBezTo>
                    <a:cubicBezTo>
                      <a:pt x="77" y="168"/>
                      <a:pt x="80" y="169"/>
                      <a:pt x="83" y="169"/>
                    </a:cubicBezTo>
                    <a:cubicBezTo>
                      <a:pt x="85" y="183"/>
                      <a:pt x="85" y="183"/>
                      <a:pt x="85" y="183"/>
                    </a:cubicBezTo>
                    <a:cubicBezTo>
                      <a:pt x="85" y="185"/>
                      <a:pt x="87" y="186"/>
                      <a:pt x="89" y="186"/>
                    </a:cubicBezTo>
                    <a:cubicBezTo>
                      <a:pt x="98" y="186"/>
                      <a:pt x="98" y="186"/>
                      <a:pt x="98" y="186"/>
                    </a:cubicBezTo>
                    <a:cubicBezTo>
                      <a:pt x="100" y="186"/>
                      <a:pt x="101" y="185"/>
                      <a:pt x="102" y="183"/>
                    </a:cubicBezTo>
                    <a:cubicBezTo>
                      <a:pt x="104" y="169"/>
                      <a:pt x="104" y="169"/>
                      <a:pt x="104" y="169"/>
                    </a:cubicBezTo>
                    <a:cubicBezTo>
                      <a:pt x="107" y="169"/>
                      <a:pt x="110" y="168"/>
                      <a:pt x="113" y="167"/>
                    </a:cubicBezTo>
                    <a:cubicBezTo>
                      <a:pt x="120" y="179"/>
                      <a:pt x="120" y="179"/>
                      <a:pt x="120" y="179"/>
                    </a:cubicBezTo>
                    <a:cubicBezTo>
                      <a:pt x="121" y="181"/>
                      <a:pt x="123" y="182"/>
                      <a:pt x="124" y="181"/>
                    </a:cubicBezTo>
                    <a:cubicBezTo>
                      <a:pt x="133" y="177"/>
                      <a:pt x="133" y="177"/>
                      <a:pt x="133" y="177"/>
                    </a:cubicBezTo>
                    <a:cubicBezTo>
                      <a:pt x="135" y="177"/>
                      <a:pt x="135" y="175"/>
                      <a:pt x="135" y="173"/>
                    </a:cubicBezTo>
                    <a:cubicBezTo>
                      <a:pt x="132" y="159"/>
                      <a:pt x="132" y="159"/>
                      <a:pt x="132" y="159"/>
                    </a:cubicBezTo>
                    <a:cubicBezTo>
                      <a:pt x="134" y="158"/>
                      <a:pt x="137" y="156"/>
                      <a:pt x="140" y="154"/>
                    </a:cubicBezTo>
                    <a:cubicBezTo>
                      <a:pt x="151" y="163"/>
                      <a:pt x="151" y="163"/>
                      <a:pt x="151" y="163"/>
                    </a:cubicBezTo>
                    <a:cubicBezTo>
                      <a:pt x="152" y="164"/>
                      <a:pt x="155" y="163"/>
                      <a:pt x="156" y="162"/>
                    </a:cubicBezTo>
                    <a:cubicBezTo>
                      <a:pt x="162" y="156"/>
                      <a:pt x="162" y="156"/>
                      <a:pt x="162" y="156"/>
                    </a:cubicBezTo>
                    <a:cubicBezTo>
                      <a:pt x="164" y="154"/>
                      <a:pt x="164" y="152"/>
                      <a:pt x="163" y="151"/>
                    </a:cubicBezTo>
                    <a:cubicBezTo>
                      <a:pt x="154" y="139"/>
                      <a:pt x="154" y="139"/>
                      <a:pt x="154" y="139"/>
                    </a:cubicBezTo>
                    <a:cubicBezTo>
                      <a:pt x="156" y="137"/>
                      <a:pt x="158" y="135"/>
                      <a:pt x="159" y="132"/>
                    </a:cubicBezTo>
                    <a:cubicBezTo>
                      <a:pt x="173" y="136"/>
                      <a:pt x="173" y="136"/>
                      <a:pt x="173" y="136"/>
                    </a:cubicBezTo>
                    <a:cubicBezTo>
                      <a:pt x="175" y="136"/>
                      <a:pt x="177" y="135"/>
                      <a:pt x="177" y="133"/>
                    </a:cubicBezTo>
                    <a:cubicBezTo>
                      <a:pt x="181" y="125"/>
                      <a:pt x="181" y="125"/>
                      <a:pt x="181" y="125"/>
                    </a:cubicBezTo>
                    <a:cubicBezTo>
                      <a:pt x="182" y="123"/>
                      <a:pt x="181" y="121"/>
                      <a:pt x="179" y="120"/>
                    </a:cubicBezTo>
                    <a:cubicBezTo>
                      <a:pt x="167" y="113"/>
                      <a:pt x="167" y="113"/>
                      <a:pt x="167" y="113"/>
                    </a:cubicBezTo>
                    <a:cubicBezTo>
                      <a:pt x="168" y="110"/>
                      <a:pt x="169"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1" y="108"/>
                    </a:moveTo>
                    <a:cubicBezTo>
                      <a:pt x="150" y="111"/>
                      <a:pt x="146" y="113"/>
                      <a:pt x="143" y="111"/>
                    </a:cubicBezTo>
                    <a:cubicBezTo>
                      <a:pt x="120" y="96"/>
                      <a:pt x="120" y="96"/>
                      <a:pt x="120" y="96"/>
                    </a:cubicBezTo>
                    <a:cubicBezTo>
                      <a:pt x="117" y="95"/>
                      <a:pt x="117" y="92"/>
                      <a:pt x="120" y="90"/>
                    </a:cubicBezTo>
                    <a:cubicBezTo>
                      <a:pt x="143" y="75"/>
                      <a:pt x="143" y="75"/>
                      <a:pt x="143" y="75"/>
                    </a:cubicBezTo>
                    <a:cubicBezTo>
                      <a:pt x="146" y="74"/>
                      <a:pt x="150" y="75"/>
                      <a:pt x="151" y="78"/>
                    </a:cubicBezTo>
                    <a:cubicBezTo>
                      <a:pt x="151" y="78"/>
                      <a:pt x="153" y="86"/>
                      <a:pt x="153" y="93"/>
                    </a:cubicBezTo>
                    <a:cubicBezTo>
                      <a:pt x="153" y="101"/>
                      <a:pt x="151" y="108"/>
                      <a:pt x="151" y="108"/>
                    </a:cubicBezTo>
                    <a:close/>
                    <a:moveTo>
                      <a:pt x="145" y="63"/>
                    </a:moveTo>
                    <a:cubicBezTo>
                      <a:pt x="146" y="66"/>
                      <a:pt x="145" y="69"/>
                      <a:pt x="142" y="70"/>
                    </a:cubicBezTo>
                    <a:cubicBezTo>
                      <a:pt x="115" y="76"/>
                      <a:pt x="115" y="76"/>
                      <a:pt x="115"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1" y="56"/>
                      <a:pt x="145" y="63"/>
                      <a:pt x="145" y="63"/>
                    </a:cubicBezTo>
                    <a:close/>
                    <a:moveTo>
                      <a:pt x="78" y="35"/>
                    </a:moveTo>
                    <a:cubicBezTo>
                      <a:pt x="78" y="35"/>
                      <a:pt x="86" y="33"/>
                      <a:pt x="93" y="33"/>
                    </a:cubicBezTo>
                    <a:cubicBezTo>
                      <a:pt x="101" y="33"/>
                      <a:pt x="108" y="35"/>
                      <a:pt x="108" y="35"/>
                    </a:cubicBezTo>
                    <a:cubicBezTo>
                      <a:pt x="112" y="36"/>
                      <a:pt x="113" y="39"/>
                      <a:pt x="111" y="42"/>
                    </a:cubicBezTo>
                    <a:cubicBezTo>
                      <a:pt x="97" y="66"/>
                      <a:pt x="97" y="66"/>
                      <a:pt x="97" y="66"/>
                    </a:cubicBezTo>
                    <a:cubicBezTo>
                      <a:pt x="95" y="69"/>
                      <a:pt x="92" y="69"/>
                      <a:pt x="90" y="66"/>
                    </a:cubicBezTo>
                    <a:cubicBezTo>
                      <a:pt x="76" y="42"/>
                      <a:pt x="76" y="42"/>
                      <a:pt x="76" y="42"/>
                    </a:cubicBezTo>
                    <a:cubicBezTo>
                      <a:pt x="74" y="39"/>
                      <a:pt x="75" y="36"/>
                      <a:pt x="78" y="35"/>
                    </a:cubicBezTo>
                    <a:close/>
                    <a:moveTo>
                      <a:pt x="108" y="93"/>
                    </a:moveTo>
                    <a:cubicBezTo>
                      <a:pt x="108" y="101"/>
                      <a:pt x="101" y="108"/>
                      <a:pt x="93" y="108"/>
                    </a:cubicBezTo>
                    <a:cubicBezTo>
                      <a:pt x="85" y="108"/>
                      <a:pt x="79" y="101"/>
                      <a:pt x="79" y="93"/>
                    </a:cubicBezTo>
                    <a:cubicBezTo>
                      <a:pt x="79" y="85"/>
                      <a:pt x="85" y="79"/>
                      <a:pt x="93" y="79"/>
                    </a:cubicBezTo>
                    <a:cubicBezTo>
                      <a:pt x="101" y="79"/>
                      <a:pt x="108" y="85"/>
                      <a:pt x="108" y="93"/>
                    </a:cubicBezTo>
                    <a:close/>
                    <a:moveTo>
                      <a:pt x="63" y="41"/>
                    </a:moveTo>
                    <a:cubicBezTo>
                      <a:pt x="66" y="39"/>
                      <a:pt x="69" y="41"/>
                      <a:pt x="70" y="44"/>
                    </a:cubicBezTo>
                    <a:cubicBezTo>
                      <a:pt x="77" y="71"/>
                      <a:pt x="77" y="71"/>
                      <a:pt x="77" y="71"/>
                    </a:cubicBezTo>
                    <a:cubicBezTo>
                      <a:pt x="77" y="74"/>
                      <a:pt x="75" y="76"/>
                      <a:pt x="72" y="76"/>
                    </a:cubicBezTo>
                    <a:cubicBezTo>
                      <a:pt x="45" y="69"/>
                      <a:pt x="45" y="69"/>
                      <a:pt x="45" y="69"/>
                    </a:cubicBezTo>
                    <a:cubicBezTo>
                      <a:pt x="42" y="68"/>
                      <a:pt x="40" y="65"/>
                      <a:pt x="42" y="62"/>
                    </a:cubicBezTo>
                    <a:cubicBezTo>
                      <a:pt x="42" y="62"/>
                      <a:pt x="46" y="55"/>
                      <a:pt x="51" y="50"/>
                    </a:cubicBezTo>
                    <a:cubicBezTo>
                      <a:pt x="56" y="45"/>
                      <a:pt x="63" y="41"/>
                      <a:pt x="63" y="41"/>
                    </a:cubicBezTo>
                    <a:close/>
                    <a:moveTo>
                      <a:pt x="35" y="107"/>
                    </a:moveTo>
                    <a:cubicBezTo>
                      <a:pt x="35" y="107"/>
                      <a:pt x="33" y="100"/>
                      <a:pt x="33" y="92"/>
                    </a:cubicBezTo>
                    <a:cubicBezTo>
                      <a:pt x="33" y="85"/>
                      <a:pt x="35" y="77"/>
                      <a:pt x="35" y="77"/>
                    </a:cubicBezTo>
                    <a:cubicBezTo>
                      <a:pt x="36" y="74"/>
                      <a:pt x="40" y="73"/>
                      <a:pt x="42" y="75"/>
                    </a:cubicBezTo>
                    <a:cubicBezTo>
                      <a:pt x="66" y="89"/>
                      <a:pt x="66" y="89"/>
                      <a:pt x="66" y="89"/>
                    </a:cubicBezTo>
                    <a:cubicBezTo>
                      <a:pt x="69" y="91"/>
                      <a:pt x="69" y="94"/>
                      <a:pt x="66" y="96"/>
                    </a:cubicBezTo>
                    <a:cubicBezTo>
                      <a:pt x="42" y="110"/>
                      <a:pt x="42" y="110"/>
                      <a:pt x="42" y="110"/>
                    </a:cubicBezTo>
                    <a:cubicBezTo>
                      <a:pt x="40" y="112"/>
                      <a:pt x="36" y="111"/>
                      <a:pt x="35" y="107"/>
                    </a:cubicBezTo>
                    <a:close/>
                    <a:moveTo>
                      <a:pt x="41" y="123"/>
                    </a:moveTo>
                    <a:cubicBezTo>
                      <a:pt x="40" y="120"/>
                      <a:pt x="41" y="116"/>
                      <a:pt x="44" y="116"/>
                    </a:cubicBezTo>
                    <a:cubicBezTo>
                      <a:pt x="71" y="109"/>
                      <a:pt x="71" y="109"/>
                      <a:pt x="71" y="109"/>
                    </a:cubicBezTo>
                    <a:cubicBezTo>
                      <a:pt x="75" y="108"/>
                      <a:pt x="77" y="110"/>
                      <a:pt x="76" y="114"/>
                    </a:cubicBezTo>
                    <a:cubicBezTo>
                      <a:pt x="70" y="141"/>
                      <a:pt x="70" y="141"/>
                      <a:pt x="70" y="141"/>
                    </a:cubicBezTo>
                    <a:cubicBezTo>
                      <a:pt x="69" y="144"/>
                      <a:pt x="66" y="145"/>
                      <a:pt x="63" y="144"/>
                    </a:cubicBezTo>
                    <a:cubicBezTo>
                      <a:pt x="63" y="144"/>
                      <a:pt x="56" y="140"/>
                      <a:pt x="50" y="135"/>
                    </a:cubicBezTo>
                    <a:cubicBezTo>
                      <a:pt x="45" y="129"/>
                      <a:pt x="41" y="123"/>
                      <a:pt x="41" y="123"/>
                    </a:cubicBezTo>
                    <a:close/>
                    <a:moveTo>
                      <a:pt x="108" y="150"/>
                    </a:moveTo>
                    <a:cubicBezTo>
                      <a:pt x="108" y="150"/>
                      <a:pt x="100" y="152"/>
                      <a:pt x="93" y="152"/>
                    </a:cubicBezTo>
                    <a:cubicBezTo>
                      <a:pt x="85" y="152"/>
                      <a:pt x="78" y="150"/>
                      <a:pt x="78" y="150"/>
                    </a:cubicBezTo>
                    <a:cubicBezTo>
                      <a:pt x="74" y="149"/>
                      <a:pt x="73" y="146"/>
                      <a:pt x="75" y="143"/>
                    </a:cubicBezTo>
                    <a:cubicBezTo>
                      <a:pt x="89" y="120"/>
                      <a:pt x="89" y="120"/>
                      <a:pt x="89" y="120"/>
                    </a:cubicBezTo>
                    <a:cubicBezTo>
                      <a:pt x="91" y="117"/>
                      <a:pt x="94" y="117"/>
                      <a:pt x="96" y="120"/>
                    </a:cubicBezTo>
                    <a:cubicBezTo>
                      <a:pt x="110" y="143"/>
                      <a:pt x="110" y="143"/>
                      <a:pt x="110" y="143"/>
                    </a:cubicBezTo>
                    <a:cubicBezTo>
                      <a:pt x="112" y="146"/>
                      <a:pt x="111" y="149"/>
                      <a:pt x="108" y="150"/>
                    </a:cubicBezTo>
                    <a:close/>
                    <a:moveTo>
                      <a:pt x="123" y="144"/>
                    </a:moveTo>
                    <a:cubicBezTo>
                      <a:pt x="120" y="146"/>
                      <a:pt x="117" y="145"/>
                      <a:pt x="116" y="141"/>
                    </a:cubicBezTo>
                    <a:cubicBezTo>
                      <a:pt x="109" y="114"/>
                      <a:pt x="109" y="114"/>
                      <a:pt x="109" y="114"/>
                    </a:cubicBezTo>
                    <a:cubicBezTo>
                      <a:pt x="109" y="111"/>
                      <a:pt x="111" y="109"/>
                      <a:pt x="114" y="110"/>
                    </a:cubicBezTo>
                    <a:cubicBezTo>
                      <a:pt x="141" y="116"/>
                      <a:pt x="141" y="116"/>
                      <a:pt x="141" y="116"/>
                    </a:cubicBezTo>
                    <a:cubicBezTo>
                      <a:pt x="144" y="117"/>
                      <a:pt x="146" y="120"/>
                      <a:pt x="144" y="123"/>
                    </a:cubicBezTo>
                    <a:cubicBezTo>
                      <a:pt x="144" y="123"/>
                      <a:pt x="140" y="130"/>
                      <a:pt x="135" y="135"/>
                    </a:cubicBezTo>
                    <a:cubicBezTo>
                      <a:pt x="130" y="140"/>
                      <a:pt x="123" y="144"/>
                      <a:pt x="123"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72" name="Freeform 345">
                <a:extLst>
                  <a:ext uri="{FF2B5EF4-FFF2-40B4-BE49-F238E27FC236}">
                    <a16:creationId xmlns:a16="http://schemas.microsoft.com/office/drawing/2014/main" id="{2EF0E081-6700-4023-A89C-22AB18CCD617}"/>
                  </a:ext>
                </a:extLst>
              </p:cNvPr>
              <p:cNvSpPr>
                <a:spLocks noEditPoints="1"/>
              </p:cNvSpPr>
              <p:nvPr/>
            </p:nvSpPr>
            <p:spPr bwMode="auto">
              <a:xfrm>
                <a:off x="3349626" y="1911350"/>
                <a:ext cx="292100" cy="290512"/>
              </a:xfrm>
              <a:custGeom>
                <a:avLst/>
                <a:gdLst>
                  <a:gd name="T0" fmla="*/ 83 w 85"/>
                  <a:gd name="T1" fmla="*/ 52 h 85"/>
                  <a:gd name="T2" fmla="*/ 71 w 85"/>
                  <a:gd name="T3" fmla="*/ 45 h 85"/>
                  <a:gd name="T4" fmla="*/ 71 w 85"/>
                  <a:gd name="T5" fmla="*/ 45 h 85"/>
                  <a:gd name="T6" fmla="*/ 71 w 85"/>
                  <a:gd name="T7" fmla="*/ 37 h 85"/>
                  <a:gd name="T8" fmla="*/ 71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9 w 85"/>
                  <a:gd name="T21" fmla="*/ 19 h 85"/>
                  <a:gd name="T22" fmla="*/ 59 w 85"/>
                  <a:gd name="T23" fmla="*/ 19 h 85"/>
                  <a:gd name="T24" fmla="*/ 60 w 85"/>
                  <a:gd name="T25" fmla="*/ 6 h 85"/>
                  <a:gd name="T26" fmla="*/ 57 w 85"/>
                  <a:gd name="T27" fmla="*/ 1 h 85"/>
                  <a:gd name="T28" fmla="*/ 52 w 85"/>
                  <a:gd name="T29" fmla="*/ 3 h 85"/>
                  <a:gd name="T30" fmla="*/ 45 w 85"/>
                  <a:gd name="T31" fmla="*/ 14 h 85"/>
                  <a:gd name="T32" fmla="*/ 45 w 85"/>
                  <a:gd name="T33" fmla="*/ 14 h 85"/>
                  <a:gd name="T34" fmla="*/ 37 w 85"/>
                  <a:gd name="T35" fmla="*/ 15 h 85"/>
                  <a:gd name="T36" fmla="*/ 37 w 85"/>
                  <a:gd name="T37" fmla="*/ 15 h 85"/>
                  <a:gd name="T38" fmla="*/ 29 w 85"/>
                  <a:gd name="T39" fmla="*/ 4 h 85"/>
                  <a:gd name="T40" fmla="*/ 23 w 85"/>
                  <a:gd name="T41" fmla="*/ 3 h 85"/>
                  <a:gd name="T42" fmla="*/ 21 w 85"/>
                  <a:gd name="T43" fmla="*/ 8 h 85"/>
                  <a:gd name="T44" fmla="*/ 24 w 85"/>
                  <a:gd name="T45" fmla="*/ 21 h 85"/>
                  <a:gd name="T46" fmla="*/ 24 w 85"/>
                  <a:gd name="T47" fmla="*/ 21 h 85"/>
                  <a:gd name="T48" fmla="*/ 19 w 85"/>
                  <a:gd name="T49" fmla="*/ 27 h 85"/>
                  <a:gd name="T50" fmla="*/ 19 w 85"/>
                  <a:gd name="T51" fmla="*/ 27 h 85"/>
                  <a:gd name="T52" fmla="*/ 5 w 85"/>
                  <a:gd name="T53" fmla="*/ 25 h 85"/>
                  <a:gd name="T54" fmla="*/ 1 w 85"/>
                  <a:gd name="T55" fmla="*/ 28 h 85"/>
                  <a:gd name="T56" fmla="*/ 3 w 85"/>
                  <a:gd name="T57" fmla="*/ 34 h 85"/>
                  <a:gd name="T58" fmla="*/ 14 w 85"/>
                  <a:gd name="T59" fmla="*/ 41 h 85"/>
                  <a:gd name="T60" fmla="*/ 14 w 85"/>
                  <a:gd name="T61" fmla="*/ 48 h 85"/>
                  <a:gd name="T62" fmla="*/ 4 w 85"/>
                  <a:gd name="T63" fmla="*/ 57 h 85"/>
                  <a:gd name="T64" fmla="*/ 3 w 85"/>
                  <a:gd name="T65" fmla="*/ 62 h 85"/>
                  <a:gd name="T66" fmla="*/ 8 w 85"/>
                  <a:gd name="T67" fmla="*/ 65 h 85"/>
                  <a:gd name="T68" fmla="*/ 21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80 w 85"/>
                  <a:gd name="T93" fmla="*/ 60 h 85"/>
                  <a:gd name="T94" fmla="*/ 84 w 85"/>
                  <a:gd name="T95" fmla="*/ 57 h 85"/>
                  <a:gd name="T96" fmla="*/ 83 w 85"/>
                  <a:gd name="T97" fmla="*/ 52 h 85"/>
                  <a:gd name="T98" fmla="*/ 36 w 85"/>
                  <a:gd name="T99" fmla="*/ 61 h 85"/>
                  <a:gd name="T100" fmla="*/ 25 w 85"/>
                  <a:gd name="T101" fmla="*/ 37 h 85"/>
                  <a:gd name="T102" fmla="*/ 48 w 85"/>
                  <a:gd name="T103" fmla="*/ 26 h 85"/>
                  <a:gd name="T104" fmla="*/ 60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3" y="52"/>
                    </a:moveTo>
                    <a:cubicBezTo>
                      <a:pt x="71" y="45"/>
                      <a:pt x="71" y="45"/>
                      <a:pt x="71" y="45"/>
                    </a:cubicBezTo>
                    <a:cubicBezTo>
                      <a:pt x="71" y="45"/>
                      <a:pt x="71" y="45"/>
                      <a:pt x="71" y="45"/>
                    </a:cubicBezTo>
                    <a:cubicBezTo>
                      <a:pt x="71" y="42"/>
                      <a:pt x="71" y="40"/>
                      <a:pt x="71" y="37"/>
                    </a:cubicBezTo>
                    <a:cubicBezTo>
                      <a:pt x="71" y="37"/>
                      <a:pt x="71" y="37"/>
                      <a:pt x="71" y="37"/>
                    </a:cubicBezTo>
                    <a:cubicBezTo>
                      <a:pt x="81" y="29"/>
                      <a:pt x="81" y="29"/>
                      <a:pt x="81" y="29"/>
                    </a:cubicBezTo>
                    <a:cubicBezTo>
                      <a:pt x="83" y="28"/>
                      <a:pt x="83" y="25"/>
                      <a:pt x="82" y="23"/>
                    </a:cubicBezTo>
                    <a:cubicBezTo>
                      <a:pt x="82" y="22"/>
                      <a:pt x="79" y="21"/>
                      <a:pt x="77" y="21"/>
                    </a:cubicBezTo>
                    <a:cubicBezTo>
                      <a:pt x="64" y="24"/>
                      <a:pt x="64" y="24"/>
                      <a:pt x="64" y="24"/>
                    </a:cubicBezTo>
                    <a:cubicBezTo>
                      <a:pt x="64" y="24"/>
                      <a:pt x="64" y="24"/>
                      <a:pt x="64" y="24"/>
                    </a:cubicBezTo>
                    <a:cubicBezTo>
                      <a:pt x="62" y="22"/>
                      <a:pt x="61" y="21"/>
                      <a:pt x="59" y="19"/>
                    </a:cubicBezTo>
                    <a:cubicBezTo>
                      <a:pt x="59" y="19"/>
                      <a:pt x="59" y="19"/>
                      <a:pt x="59" y="19"/>
                    </a:cubicBezTo>
                    <a:cubicBezTo>
                      <a:pt x="60" y="6"/>
                      <a:pt x="60" y="6"/>
                      <a:pt x="60" y="6"/>
                    </a:cubicBezTo>
                    <a:cubicBezTo>
                      <a:pt x="60" y="4"/>
                      <a:pt x="59" y="2"/>
                      <a:pt x="57" y="1"/>
                    </a:cubicBezTo>
                    <a:cubicBezTo>
                      <a:pt x="55" y="0"/>
                      <a:pt x="53" y="1"/>
                      <a:pt x="52" y="3"/>
                    </a:cubicBezTo>
                    <a:cubicBezTo>
                      <a:pt x="45" y="14"/>
                      <a:pt x="45" y="14"/>
                      <a:pt x="45" y="14"/>
                    </a:cubicBezTo>
                    <a:cubicBezTo>
                      <a:pt x="45" y="14"/>
                      <a:pt x="45" y="14"/>
                      <a:pt x="45" y="14"/>
                    </a:cubicBezTo>
                    <a:cubicBezTo>
                      <a:pt x="42" y="14"/>
                      <a:pt x="40" y="14"/>
                      <a:pt x="37" y="15"/>
                    </a:cubicBezTo>
                    <a:cubicBezTo>
                      <a:pt x="37" y="15"/>
                      <a:pt x="37" y="15"/>
                      <a:pt x="37" y="15"/>
                    </a:cubicBezTo>
                    <a:cubicBezTo>
                      <a:pt x="29" y="4"/>
                      <a:pt x="29" y="4"/>
                      <a:pt x="29" y="4"/>
                    </a:cubicBezTo>
                    <a:cubicBezTo>
                      <a:pt x="27" y="3"/>
                      <a:pt x="25" y="2"/>
                      <a:pt x="23" y="3"/>
                    </a:cubicBezTo>
                    <a:cubicBezTo>
                      <a:pt x="21" y="4"/>
                      <a:pt x="20" y="6"/>
                      <a:pt x="21" y="8"/>
                    </a:cubicBezTo>
                    <a:cubicBezTo>
                      <a:pt x="24" y="21"/>
                      <a:pt x="24" y="21"/>
                      <a:pt x="24" y="21"/>
                    </a:cubicBezTo>
                    <a:cubicBezTo>
                      <a:pt x="24" y="21"/>
                      <a:pt x="24" y="21"/>
                      <a:pt x="24" y="21"/>
                    </a:cubicBezTo>
                    <a:cubicBezTo>
                      <a:pt x="22" y="23"/>
                      <a:pt x="20" y="25"/>
                      <a:pt x="19" y="27"/>
                    </a:cubicBezTo>
                    <a:cubicBezTo>
                      <a:pt x="19" y="27"/>
                      <a:pt x="19" y="27"/>
                      <a:pt x="19" y="27"/>
                    </a:cubicBezTo>
                    <a:cubicBezTo>
                      <a:pt x="5" y="25"/>
                      <a:pt x="5" y="25"/>
                      <a:pt x="5" y="25"/>
                    </a:cubicBezTo>
                    <a:cubicBezTo>
                      <a:pt x="3" y="25"/>
                      <a:pt x="1" y="26"/>
                      <a:pt x="1" y="28"/>
                    </a:cubicBezTo>
                    <a:cubicBezTo>
                      <a:pt x="0" y="30"/>
                      <a:pt x="1" y="33"/>
                      <a:pt x="3" y="34"/>
                    </a:cubicBezTo>
                    <a:cubicBezTo>
                      <a:pt x="14" y="41"/>
                      <a:pt x="14" y="41"/>
                      <a:pt x="14" y="41"/>
                    </a:cubicBezTo>
                    <a:cubicBezTo>
                      <a:pt x="14" y="43"/>
                      <a:pt x="14" y="46"/>
                      <a:pt x="14" y="48"/>
                    </a:cubicBezTo>
                    <a:cubicBezTo>
                      <a:pt x="4" y="57"/>
                      <a:pt x="4" y="57"/>
                      <a:pt x="4" y="57"/>
                    </a:cubicBezTo>
                    <a:cubicBezTo>
                      <a:pt x="2" y="58"/>
                      <a:pt x="2" y="60"/>
                      <a:pt x="3" y="62"/>
                    </a:cubicBezTo>
                    <a:cubicBezTo>
                      <a:pt x="4" y="64"/>
                      <a:pt x="6" y="65"/>
                      <a:pt x="8" y="65"/>
                    </a:cubicBezTo>
                    <a:cubicBezTo>
                      <a:pt x="21" y="62"/>
                      <a:pt x="21" y="62"/>
                      <a:pt x="21" y="62"/>
                    </a:cubicBezTo>
                    <a:cubicBezTo>
                      <a:pt x="22" y="64"/>
                      <a:pt x="24" y="65"/>
                      <a:pt x="26" y="67"/>
                    </a:cubicBezTo>
                    <a:cubicBezTo>
                      <a:pt x="25" y="80"/>
                      <a:pt x="25" y="80"/>
                      <a:pt x="25" y="80"/>
                    </a:cubicBezTo>
                    <a:cubicBezTo>
                      <a:pt x="25" y="82"/>
                      <a:pt x="26" y="84"/>
                      <a:pt x="28" y="85"/>
                    </a:cubicBezTo>
                    <a:cubicBezTo>
                      <a:pt x="30" y="85"/>
                      <a:pt x="32" y="84"/>
                      <a:pt x="33" y="83"/>
                    </a:cubicBezTo>
                    <a:cubicBezTo>
                      <a:pt x="40" y="72"/>
                      <a:pt x="40" y="72"/>
                      <a:pt x="40" y="72"/>
                    </a:cubicBezTo>
                    <a:cubicBezTo>
                      <a:pt x="43" y="72"/>
                      <a:pt x="46" y="72"/>
                      <a:pt x="48" y="71"/>
                    </a:cubicBezTo>
                    <a:cubicBezTo>
                      <a:pt x="56" y="81"/>
                      <a:pt x="56" y="81"/>
                      <a:pt x="56" y="81"/>
                    </a:cubicBezTo>
                    <a:cubicBezTo>
                      <a:pt x="58" y="83"/>
                      <a:pt x="60" y="84"/>
                      <a:pt x="62" y="83"/>
                    </a:cubicBezTo>
                    <a:cubicBezTo>
                      <a:pt x="64" y="82"/>
                      <a:pt x="65" y="79"/>
                      <a:pt x="64" y="78"/>
                    </a:cubicBezTo>
                    <a:cubicBezTo>
                      <a:pt x="61" y="65"/>
                      <a:pt x="61" y="65"/>
                      <a:pt x="61" y="65"/>
                    </a:cubicBezTo>
                    <a:cubicBezTo>
                      <a:pt x="63" y="63"/>
                      <a:pt x="65" y="61"/>
                      <a:pt x="66" y="59"/>
                    </a:cubicBezTo>
                    <a:cubicBezTo>
                      <a:pt x="80" y="60"/>
                      <a:pt x="80" y="60"/>
                      <a:pt x="80" y="60"/>
                    </a:cubicBezTo>
                    <a:cubicBezTo>
                      <a:pt x="82" y="61"/>
                      <a:pt x="84" y="59"/>
                      <a:pt x="84" y="57"/>
                    </a:cubicBezTo>
                    <a:cubicBezTo>
                      <a:pt x="85" y="55"/>
                      <a:pt x="84" y="53"/>
                      <a:pt x="83" y="52"/>
                    </a:cubicBezTo>
                    <a:close/>
                    <a:moveTo>
                      <a:pt x="36" y="61"/>
                    </a:moveTo>
                    <a:cubicBezTo>
                      <a:pt x="27" y="57"/>
                      <a:pt x="22" y="47"/>
                      <a:pt x="25" y="37"/>
                    </a:cubicBezTo>
                    <a:cubicBezTo>
                      <a:pt x="28" y="27"/>
                      <a:pt x="39" y="22"/>
                      <a:pt x="48" y="26"/>
                    </a:cubicBezTo>
                    <a:cubicBezTo>
                      <a:pt x="58" y="29"/>
                      <a:pt x="63" y="39"/>
                      <a:pt x="60" y="49"/>
                    </a:cubicBezTo>
                    <a:cubicBezTo>
                      <a:pt x="57" y="59"/>
                      <a:pt x="46" y="64"/>
                      <a:pt x="3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73" name="Freeform 346">
                <a:extLst>
                  <a:ext uri="{FF2B5EF4-FFF2-40B4-BE49-F238E27FC236}">
                    <a16:creationId xmlns:a16="http://schemas.microsoft.com/office/drawing/2014/main" id="{82D9D2E6-EC6B-4CB5-B5DC-D0805BBE6FB6}"/>
                  </a:ext>
                </a:extLst>
              </p:cNvPr>
              <p:cNvSpPr>
                <a:spLocks noEditPoints="1"/>
              </p:cNvSpPr>
              <p:nvPr/>
            </p:nvSpPr>
            <p:spPr bwMode="auto">
              <a:xfrm>
                <a:off x="4148138" y="1847850"/>
                <a:ext cx="304800" cy="303212"/>
              </a:xfrm>
              <a:custGeom>
                <a:avLst/>
                <a:gdLst>
                  <a:gd name="T0" fmla="*/ 86 w 89"/>
                  <a:gd name="T1" fmla="*/ 48 h 89"/>
                  <a:gd name="T2" fmla="*/ 88 w 89"/>
                  <a:gd name="T3" fmla="*/ 43 h 89"/>
                  <a:gd name="T4" fmla="*/ 82 w 89"/>
                  <a:gd name="T5" fmla="*/ 39 h 89"/>
                  <a:gd name="T6" fmla="*/ 77 w 89"/>
                  <a:gd name="T7" fmla="*/ 36 h 89"/>
                  <a:gd name="T8" fmla="*/ 74 w 89"/>
                  <a:gd name="T9" fmla="*/ 24 h 89"/>
                  <a:gd name="T10" fmla="*/ 77 w 89"/>
                  <a:gd name="T11" fmla="*/ 18 h 89"/>
                  <a:gd name="T12" fmla="*/ 74 w 89"/>
                  <a:gd name="T13" fmla="*/ 12 h 89"/>
                  <a:gd name="T14" fmla="*/ 67 w 89"/>
                  <a:gd name="T15" fmla="*/ 13 h 89"/>
                  <a:gd name="T16" fmla="*/ 61 w 89"/>
                  <a:gd name="T17" fmla="*/ 15 h 89"/>
                  <a:gd name="T18" fmla="*/ 51 w 89"/>
                  <a:gd name="T19" fmla="*/ 9 h 89"/>
                  <a:gd name="T20" fmla="*/ 48 w 89"/>
                  <a:gd name="T21" fmla="*/ 2 h 89"/>
                  <a:gd name="T22" fmla="*/ 43 w 89"/>
                  <a:gd name="T23" fmla="*/ 1 h 89"/>
                  <a:gd name="T24" fmla="*/ 39 w 89"/>
                  <a:gd name="T25" fmla="*/ 6 h 89"/>
                  <a:gd name="T26" fmla="*/ 36 w 89"/>
                  <a:gd name="T27" fmla="*/ 12 h 89"/>
                  <a:gd name="T28" fmla="*/ 24 w 89"/>
                  <a:gd name="T29" fmla="*/ 15 h 89"/>
                  <a:gd name="T30" fmla="*/ 18 w 89"/>
                  <a:gd name="T31" fmla="*/ 12 h 89"/>
                  <a:gd name="T32" fmla="*/ 12 w 89"/>
                  <a:gd name="T33" fmla="*/ 15 h 89"/>
                  <a:gd name="T34" fmla="*/ 13 w 89"/>
                  <a:gd name="T35" fmla="*/ 22 h 89"/>
                  <a:gd name="T36" fmla="*/ 15 w 89"/>
                  <a:gd name="T37" fmla="*/ 28 h 89"/>
                  <a:gd name="T38" fmla="*/ 9 w 89"/>
                  <a:gd name="T39" fmla="*/ 38 h 89"/>
                  <a:gd name="T40" fmla="*/ 2 w 89"/>
                  <a:gd name="T41" fmla="*/ 40 h 89"/>
                  <a:gd name="T42" fmla="*/ 0 w 89"/>
                  <a:gd name="T43" fmla="*/ 46 h 89"/>
                  <a:gd name="T44" fmla="*/ 6 w 89"/>
                  <a:gd name="T45" fmla="*/ 50 h 89"/>
                  <a:gd name="T46" fmla="*/ 11 w 89"/>
                  <a:gd name="T47" fmla="*/ 53 h 89"/>
                  <a:gd name="T48" fmla="*/ 14 w 89"/>
                  <a:gd name="T49" fmla="*/ 65 h 89"/>
                  <a:gd name="T50" fmla="*/ 12 w 89"/>
                  <a:gd name="T51" fmla="*/ 71 h 89"/>
                  <a:gd name="T52" fmla="*/ 14 w 89"/>
                  <a:gd name="T53" fmla="*/ 77 h 89"/>
                  <a:gd name="T54" fmla="*/ 22 w 89"/>
                  <a:gd name="T55" fmla="*/ 75 h 89"/>
                  <a:gd name="T56" fmla="*/ 27 w 89"/>
                  <a:gd name="T57" fmla="*/ 74 h 89"/>
                  <a:gd name="T58" fmla="*/ 38 w 89"/>
                  <a:gd name="T59" fmla="*/ 81 h 89"/>
                  <a:gd name="T60" fmla="*/ 40 w 89"/>
                  <a:gd name="T61" fmla="*/ 86 h 89"/>
                  <a:gd name="T62" fmla="*/ 46 w 89"/>
                  <a:gd name="T63" fmla="*/ 88 h 89"/>
                  <a:gd name="T64" fmla="*/ 50 w 89"/>
                  <a:gd name="T65" fmla="*/ 82 h 89"/>
                  <a:gd name="T66" fmla="*/ 53 w 89"/>
                  <a:gd name="T67" fmla="*/ 78 h 89"/>
                  <a:gd name="T68" fmla="*/ 66 w 89"/>
                  <a:gd name="T69" fmla="*/ 75 h 89"/>
                  <a:gd name="T70" fmla="*/ 71 w 89"/>
                  <a:gd name="T71" fmla="*/ 77 h 89"/>
                  <a:gd name="T72" fmla="*/ 76 w 89"/>
                  <a:gd name="T73" fmla="*/ 74 h 89"/>
                  <a:gd name="T74" fmla="*/ 75 w 89"/>
                  <a:gd name="T75" fmla="*/ 67 h 89"/>
                  <a:gd name="T76" fmla="*/ 74 w 89"/>
                  <a:gd name="T77" fmla="*/ 62 h 89"/>
                  <a:gd name="T78" fmla="*/ 81 w 89"/>
                  <a:gd name="T79" fmla="*/ 51 h 89"/>
                  <a:gd name="T80" fmla="*/ 64 w 89"/>
                  <a:gd name="T81" fmla="*/ 25 h 89"/>
                  <a:gd name="T82" fmla="*/ 54 w 89"/>
                  <a:gd name="T83" fmla="*/ 36 h 89"/>
                  <a:gd name="T84" fmla="*/ 64 w 89"/>
                  <a:gd name="T85" fmla="*/ 25 h 89"/>
                  <a:gd name="T86" fmla="*/ 49 w 89"/>
                  <a:gd name="T87" fmla="*/ 41 h 89"/>
                  <a:gd name="T88" fmla="*/ 40 w 89"/>
                  <a:gd name="T89" fmla="*/ 49 h 89"/>
                  <a:gd name="T90" fmla="*/ 36 w 89"/>
                  <a:gd name="T91" fmla="*/ 36 h 89"/>
                  <a:gd name="T92" fmla="*/ 25 w 89"/>
                  <a:gd name="T93" fmla="*/ 25 h 89"/>
                  <a:gd name="T94" fmla="*/ 36 w 89"/>
                  <a:gd name="T95" fmla="*/ 36 h 89"/>
                  <a:gd name="T96" fmla="*/ 25 w 89"/>
                  <a:gd name="T97" fmla="*/ 54 h 89"/>
                  <a:gd name="T98" fmla="*/ 36 w 89"/>
                  <a:gd name="T99" fmla="*/ 64 h 89"/>
                  <a:gd name="T100" fmla="*/ 54 w 89"/>
                  <a:gd name="T101" fmla="*/ 54 h 89"/>
                  <a:gd name="T102" fmla="*/ 64 w 89"/>
                  <a:gd name="T103" fmla="*/ 64 h 89"/>
                  <a:gd name="T104" fmla="*/ 54 w 89"/>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89">
                    <a:moveTo>
                      <a:pt x="82" y="51"/>
                    </a:moveTo>
                    <a:cubicBezTo>
                      <a:pt x="84" y="50"/>
                      <a:pt x="85" y="49"/>
                      <a:pt x="86" y="48"/>
                    </a:cubicBezTo>
                    <a:cubicBezTo>
                      <a:pt x="88" y="46"/>
                      <a:pt x="88" y="46"/>
                      <a:pt x="88" y="46"/>
                    </a:cubicBezTo>
                    <a:cubicBezTo>
                      <a:pt x="89" y="45"/>
                      <a:pt x="89" y="44"/>
                      <a:pt x="88" y="43"/>
                    </a:cubicBezTo>
                    <a:cubicBezTo>
                      <a:pt x="86" y="41"/>
                      <a:pt x="86" y="41"/>
                      <a:pt x="86" y="41"/>
                    </a:cubicBezTo>
                    <a:cubicBezTo>
                      <a:pt x="85" y="40"/>
                      <a:pt x="84" y="39"/>
                      <a:pt x="82" y="39"/>
                    </a:cubicBezTo>
                    <a:cubicBezTo>
                      <a:pt x="81" y="38"/>
                      <a:pt x="81" y="38"/>
                      <a:pt x="81" y="38"/>
                    </a:cubicBezTo>
                    <a:cubicBezTo>
                      <a:pt x="79" y="38"/>
                      <a:pt x="78" y="37"/>
                      <a:pt x="77" y="36"/>
                    </a:cubicBezTo>
                    <a:cubicBezTo>
                      <a:pt x="74" y="28"/>
                      <a:pt x="74" y="28"/>
                      <a:pt x="74" y="28"/>
                    </a:cubicBezTo>
                    <a:cubicBezTo>
                      <a:pt x="73" y="26"/>
                      <a:pt x="73" y="25"/>
                      <a:pt x="74" y="24"/>
                    </a:cubicBezTo>
                    <a:cubicBezTo>
                      <a:pt x="75" y="22"/>
                      <a:pt x="75" y="22"/>
                      <a:pt x="75" y="22"/>
                    </a:cubicBezTo>
                    <a:cubicBezTo>
                      <a:pt x="76" y="21"/>
                      <a:pt x="77" y="19"/>
                      <a:pt x="77" y="18"/>
                    </a:cubicBezTo>
                    <a:cubicBezTo>
                      <a:pt x="77" y="15"/>
                      <a:pt x="77" y="15"/>
                      <a:pt x="77" y="15"/>
                    </a:cubicBezTo>
                    <a:cubicBezTo>
                      <a:pt x="77" y="13"/>
                      <a:pt x="76" y="12"/>
                      <a:pt x="74" y="12"/>
                    </a:cubicBezTo>
                    <a:cubicBezTo>
                      <a:pt x="71" y="12"/>
                      <a:pt x="71" y="12"/>
                      <a:pt x="71" y="12"/>
                    </a:cubicBezTo>
                    <a:cubicBezTo>
                      <a:pt x="70" y="12"/>
                      <a:pt x="68" y="13"/>
                      <a:pt x="67" y="13"/>
                    </a:cubicBezTo>
                    <a:cubicBezTo>
                      <a:pt x="65" y="15"/>
                      <a:pt x="65" y="15"/>
                      <a:pt x="65" y="15"/>
                    </a:cubicBezTo>
                    <a:cubicBezTo>
                      <a:pt x="64" y="16"/>
                      <a:pt x="62" y="16"/>
                      <a:pt x="61" y="15"/>
                    </a:cubicBezTo>
                    <a:cubicBezTo>
                      <a:pt x="53" y="12"/>
                      <a:pt x="53" y="12"/>
                      <a:pt x="53" y="12"/>
                    </a:cubicBezTo>
                    <a:cubicBezTo>
                      <a:pt x="52" y="12"/>
                      <a:pt x="51" y="10"/>
                      <a:pt x="51" y="9"/>
                    </a:cubicBezTo>
                    <a:cubicBezTo>
                      <a:pt x="51" y="6"/>
                      <a:pt x="51" y="6"/>
                      <a:pt x="51" y="6"/>
                    </a:cubicBezTo>
                    <a:cubicBezTo>
                      <a:pt x="50" y="5"/>
                      <a:pt x="49" y="3"/>
                      <a:pt x="48" y="2"/>
                    </a:cubicBezTo>
                    <a:cubicBezTo>
                      <a:pt x="46" y="1"/>
                      <a:pt x="46" y="1"/>
                      <a:pt x="46" y="1"/>
                    </a:cubicBezTo>
                    <a:cubicBezTo>
                      <a:pt x="45" y="0"/>
                      <a:pt x="44" y="0"/>
                      <a:pt x="43" y="1"/>
                    </a:cubicBezTo>
                    <a:cubicBezTo>
                      <a:pt x="41" y="2"/>
                      <a:pt x="41" y="2"/>
                      <a:pt x="41" y="2"/>
                    </a:cubicBezTo>
                    <a:cubicBezTo>
                      <a:pt x="40" y="3"/>
                      <a:pt x="39" y="5"/>
                      <a:pt x="39" y="6"/>
                    </a:cubicBezTo>
                    <a:cubicBezTo>
                      <a:pt x="38" y="9"/>
                      <a:pt x="38" y="9"/>
                      <a:pt x="38" y="9"/>
                    </a:cubicBezTo>
                    <a:cubicBezTo>
                      <a:pt x="38" y="10"/>
                      <a:pt x="37" y="12"/>
                      <a:pt x="36" y="12"/>
                    </a:cubicBezTo>
                    <a:cubicBezTo>
                      <a:pt x="28" y="15"/>
                      <a:pt x="28" y="15"/>
                      <a:pt x="28" y="15"/>
                    </a:cubicBezTo>
                    <a:cubicBezTo>
                      <a:pt x="27" y="16"/>
                      <a:pt x="25" y="16"/>
                      <a:pt x="24" y="15"/>
                    </a:cubicBezTo>
                    <a:cubicBezTo>
                      <a:pt x="22" y="13"/>
                      <a:pt x="22" y="13"/>
                      <a:pt x="22" y="13"/>
                    </a:cubicBezTo>
                    <a:cubicBezTo>
                      <a:pt x="21" y="12"/>
                      <a:pt x="19" y="12"/>
                      <a:pt x="18" y="12"/>
                    </a:cubicBezTo>
                    <a:cubicBezTo>
                      <a:pt x="15" y="12"/>
                      <a:pt x="15" y="12"/>
                      <a:pt x="15" y="12"/>
                    </a:cubicBezTo>
                    <a:cubicBezTo>
                      <a:pt x="13" y="12"/>
                      <a:pt x="12" y="13"/>
                      <a:pt x="12" y="15"/>
                    </a:cubicBezTo>
                    <a:cubicBezTo>
                      <a:pt x="12" y="17"/>
                      <a:pt x="12" y="17"/>
                      <a:pt x="12" y="17"/>
                    </a:cubicBezTo>
                    <a:cubicBezTo>
                      <a:pt x="12" y="19"/>
                      <a:pt x="13" y="21"/>
                      <a:pt x="13" y="22"/>
                    </a:cubicBezTo>
                    <a:cubicBezTo>
                      <a:pt x="15" y="23"/>
                      <a:pt x="15" y="23"/>
                      <a:pt x="15" y="23"/>
                    </a:cubicBezTo>
                    <a:cubicBezTo>
                      <a:pt x="16" y="25"/>
                      <a:pt x="16" y="26"/>
                      <a:pt x="15" y="28"/>
                    </a:cubicBezTo>
                    <a:cubicBezTo>
                      <a:pt x="12" y="35"/>
                      <a:pt x="12" y="35"/>
                      <a:pt x="12" y="35"/>
                    </a:cubicBezTo>
                    <a:cubicBezTo>
                      <a:pt x="11" y="37"/>
                      <a:pt x="10" y="38"/>
                      <a:pt x="9" y="38"/>
                    </a:cubicBezTo>
                    <a:cubicBezTo>
                      <a:pt x="6" y="38"/>
                      <a:pt x="6" y="38"/>
                      <a:pt x="6" y="38"/>
                    </a:cubicBezTo>
                    <a:cubicBezTo>
                      <a:pt x="5" y="38"/>
                      <a:pt x="3" y="39"/>
                      <a:pt x="2" y="40"/>
                    </a:cubicBezTo>
                    <a:cubicBezTo>
                      <a:pt x="0" y="42"/>
                      <a:pt x="0" y="42"/>
                      <a:pt x="0" y="42"/>
                    </a:cubicBezTo>
                    <a:cubicBezTo>
                      <a:pt x="0" y="43"/>
                      <a:pt x="0" y="45"/>
                      <a:pt x="0" y="46"/>
                    </a:cubicBezTo>
                    <a:cubicBezTo>
                      <a:pt x="2" y="48"/>
                      <a:pt x="2" y="48"/>
                      <a:pt x="2" y="48"/>
                    </a:cubicBezTo>
                    <a:cubicBezTo>
                      <a:pt x="3" y="49"/>
                      <a:pt x="5" y="50"/>
                      <a:pt x="6" y="50"/>
                    </a:cubicBezTo>
                    <a:cubicBezTo>
                      <a:pt x="8" y="50"/>
                      <a:pt x="8" y="50"/>
                      <a:pt x="8" y="50"/>
                    </a:cubicBezTo>
                    <a:cubicBezTo>
                      <a:pt x="10" y="51"/>
                      <a:pt x="11" y="52"/>
                      <a:pt x="11" y="53"/>
                    </a:cubicBezTo>
                    <a:cubicBezTo>
                      <a:pt x="15" y="61"/>
                      <a:pt x="15" y="61"/>
                      <a:pt x="15" y="61"/>
                    </a:cubicBezTo>
                    <a:cubicBezTo>
                      <a:pt x="15" y="62"/>
                      <a:pt x="15" y="64"/>
                      <a:pt x="14" y="65"/>
                    </a:cubicBezTo>
                    <a:cubicBezTo>
                      <a:pt x="13" y="67"/>
                      <a:pt x="13" y="67"/>
                      <a:pt x="13" y="67"/>
                    </a:cubicBezTo>
                    <a:cubicBezTo>
                      <a:pt x="12" y="68"/>
                      <a:pt x="12" y="70"/>
                      <a:pt x="12" y="71"/>
                    </a:cubicBezTo>
                    <a:cubicBezTo>
                      <a:pt x="12" y="74"/>
                      <a:pt x="12" y="74"/>
                      <a:pt x="12" y="74"/>
                    </a:cubicBezTo>
                    <a:cubicBezTo>
                      <a:pt x="12" y="75"/>
                      <a:pt x="13" y="76"/>
                      <a:pt x="14" y="77"/>
                    </a:cubicBezTo>
                    <a:cubicBezTo>
                      <a:pt x="17" y="77"/>
                      <a:pt x="17" y="77"/>
                      <a:pt x="17" y="77"/>
                    </a:cubicBezTo>
                    <a:cubicBezTo>
                      <a:pt x="19" y="77"/>
                      <a:pt x="21" y="76"/>
                      <a:pt x="22" y="75"/>
                    </a:cubicBezTo>
                    <a:cubicBezTo>
                      <a:pt x="23" y="74"/>
                      <a:pt x="23" y="74"/>
                      <a:pt x="23" y="74"/>
                    </a:cubicBezTo>
                    <a:cubicBezTo>
                      <a:pt x="24" y="73"/>
                      <a:pt x="26" y="73"/>
                      <a:pt x="27" y="74"/>
                    </a:cubicBezTo>
                    <a:cubicBezTo>
                      <a:pt x="35" y="78"/>
                      <a:pt x="35" y="78"/>
                      <a:pt x="35" y="78"/>
                    </a:cubicBezTo>
                    <a:cubicBezTo>
                      <a:pt x="37" y="78"/>
                      <a:pt x="38" y="79"/>
                      <a:pt x="38" y="81"/>
                    </a:cubicBezTo>
                    <a:cubicBezTo>
                      <a:pt x="38" y="82"/>
                      <a:pt x="38" y="82"/>
                      <a:pt x="38" y="82"/>
                    </a:cubicBezTo>
                    <a:cubicBezTo>
                      <a:pt x="38" y="84"/>
                      <a:pt x="39" y="85"/>
                      <a:pt x="40" y="86"/>
                    </a:cubicBezTo>
                    <a:cubicBezTo>
                      <a:pt x="42" y="88"/>
                      <a:pt x="42" y="88"/>
                      <a:pt x="42" y="88"/>
                    </a:cubicBezTo>
                    <a:cubicBezTo>
                      <a:pt x="43" y="89"/>
                      <a:pt x="45" y="89"/>
                      <a:pt x="46" y="88"/>
                    </a:cubicBezTo>
                    <a:cubicBezTo>
                      <a:pt x="48" y="86"/>
                      <a:pt x="48" y="86"/>
                      <a:pt x="48" y="86"/>
                    </a:cubicBezTo>
                    <a:cubicBezTo>
                      <a:pt x="49" y="85"/>
                      <a:pt x="50" y="84"/>
                      <a:pt x="50" y="82"/>
                    </a:cubicBezTo>
                    <a:cubicBezTo>
                      <a:pt x="50" y="81"/>
                      <a:pt x="50" y="81"/>
                      <a:pt x="50" y="81"/>
                    </a:cubicBezTo>
                    <a:cubicBezTo>
                      <a:pt x="50" y="80"/>
                      <a:pt x="52" y="78"/>
                      <a:pt x="53" y="78"/>
                    </a:cubicBezTo>
                    <a:cubicBezTo>
                      <a:pt x="62" y="74"/>
                      <a:pt x="62" y="74"/>
                      <a:pt x="62" y="74"/>
                    </a:cubicBezTo>
                    <a:cubicBezTo>
                      <a:pt x="63" y="74"/>
                      <a:pt x="65" y="74"/>
                      <a:pt x="66" y="75"/>
                    </a:cubicBezTo>
                    <a:cubicBezTo>
                      <a:pt x="67" y="76"/>
                      <a:pt x="67" y="76"/>
                      <a:pt x="67" y="76"/>
                    </a:cubicBezTo>
                    <a:cubicBezTo>
                      <a:pt x="68" y="76"/>
                      <a:pt x="70" y="77"/>
                      <a:pt x="71" y="77"/>
                    </a:cubicBezTo>
                    <a:cubicBezTo>
                      <a:pt x="74" y="77"/>
                      <a:pt x="74" y="77"/>
                      <a:pt x="74" y="77"/>
                    </a:cubicBezTo>
                    <a:cubicBezTo>
                      <a:pt x="75" y="77"/>
                      <a:pt x="76" y="76"/>
                      <a:pt x="76" y="74"/>
                    </a:cubicBezTo>
                    <a:cubicBezTo>
                      <a:pt x="77" y="71"/>
                      <a:pt x="77" y="71"/>
                      <a:pt x="77" y="71"/>
                    </a:cubicBezTo>
                    <a:cubicBezTo>
                      <a:pt x="77" y="70"/>
                      <a:pt x="76" y="68"/>
                      <a:pt x="75" y="67"/>
                    </a:cubicBezTo>
                    <a:cubicBezTo>
                      <a:pt x="74" y="66"/>
                      <a:pt x="74" y="66"/>
                      <a:pt x="74" y="66"/>
                    </a:cubicBezTo>
                    <a:cubicBezTo>
                      <a:pt x="74" y="65"/>
                      <a:pt x="73" y="63"/>
                      <a:pt x="74" y="62"/>
                    </a:cubicBezTo>
                    <a:cubicBezTo>
                      <a:pt x="78" y="53"/>
                      <a:pt x="78" y="53"/>
                      <a:pt x="78" y="53"/>
                    </a:cubicBezTo>
                    <a:cubicBezTo>
                      <a:pt x="78" y="52"/>
                      <a:pt x="79" y="51"/>
                      <a:pt x="81" y="51"/>
                    </a:cubicBezTo>
                    <a:lnTo>
                      <a:pt x="82" y="51"/>
                    </a:lnTo>
                    <a:close/>
                    <a:moveTo>
                      <a:pt x="64" y="25"/>
                    </a:moveTo>
                    <a:cubicBezTo>
                      <a:pt x="67" y="28"/>
                      <a:pt x="67" y="33"/>
                      <a:pt x="64" y="36"/>
                    </a:cubicBezTo>
                    <a:cubicBezTo>
                      <a:pt x="61" y="39"/>
                      <a:pt x="57" y="39"/>
                      <a:pt x="54" y="36"/>
                    </a:cubicBezTo>
                    <a:cubicBezTo>
                      <a:pt x="51" y="33"/>
                      <a:pt x="51" y="28"/>
                      <a:pt x="54" y="25"/>
                    </a:cubicBezTo>
                    <a:cubicBezTo>
                      <a:pt x="57" y="22"/>
                      <a:pt x="61" y="22"/>
                      <a:pt x="64" y="25"/>
                    </a:cubicBezTo>
                    <a:close/>
                    <a:moveTo>
                      <a:pt x="40" y="41"/>
                    </a:moveTo>
                    <a:cubicBezTo>
                      <a:pt x="43" y="38"/>
                      <a:pt x="46" y="38"/>
                      <a:pt x="49" y="41"/>
                    </a:cubicBezTo>
                    <a:cubicBezTo>
                      <a:pt x="51" y="43"/>
                      <a:pt x="51" y="47"/>
                      <a:pt x="49" y="49"/>
                    </a:cubicBezTo>
                    <a:cubicBezTo>
                      <a:pt x="46" y="51"/>
                      <a:pt x="43" y="51"/>
                      <a:pt x="40" y="49"/>
                    </a:cubicBezTo>
                    <a:cubicBezTo>
                      <a:pt x="38" y="47"/>
                      <a:pt x="38" y="43"/>
                      <a:pt x="40" y="41"/>
                    </a:cubicBezTo>
                    <a:close/>
                    <a:moveTo>
                      <a:pt x="36" y="36"/>
                    </a:moveTo>
                    <a:cubicBezTo>
                      <a:pt x="33" y="39"/>
                      <a:pt x="28" y="39"/>
                      <a:pt x="25" y="36"/>
                    </a:cubicBezTo>
                    <a:cubicBezTo>
                      <a:pt x="22" y="33"/>
                      <a:pt x="22" y="28"/>
                      <a:pt x="25" y="25"/>
                    </a:cubicBezTo>
                    <a:cubicBezTo>
                      <a:pt x="28" y="22"/>
                      <a:pt x="33" y="22"/>
                      <a:pt x="36" y="25"/>
                    </a:cubicBezTo>
                    <a:cubicBezTo>
                      <a:pt x="39" y="28"/>
                      <a:pt x="39" y="33"/>
                      <a:pt x="36" y="36"/>
                    </a:cubicBezTo>
                    <a:close/>
                    <a:moveTo>
                      <a:pt x="25" y="64"/>
                    </a:moveTo>
                    <a:cubicBezTo>
                      <a:pt x="22" y="61"/>
                      <a:pt x="22" y="57"/>
                      <a:pt x="25" y="54"/>
                    </a:cubicBezTo>
                    <a:cubicBezTo>
                      <a:pt x="28" y="51"/>
                      <a:pt x="33" y="51"/>
                      <a:pt x="36" y="54"/>
                    </a:cubicBezTo>
                    <a:cubicBezTo>
                      <a:pt x="39" y="57"/>
                      <a:pt x="39" y="61"/>
                      <a:pt x="36" y="64"/>
                    </a:cubicBezTo>
                    <a:cubicBezTo>
                      <a:pt x="33" y="67"/>
                      <a:pt x="28" y="67"/>
                      <a:pt x="25" y="64"/>
                    </a:cubicBezTo>
                    <a:close/>
                    <a:moveTo>
                      <a:pt x="54" y="54"/>
                    </a:moveTo>
                    <a:cubicBezTo>
                      <a:pt x="57" y="51"/>
                      <a:pt x="61" y="51"/>
                      <a:pt x="64" y="54"/>
                    </a:cubicBezTo>
                    <a:cubicBezTo>
                      <a:pt x="67" y="57"/>
                      <a:pt x="67" y="61"/>
                      <a:pt x="64" y="64"/>
                    </a:cubicBezTo>
                    <a:cubicBezTo>
                      <a:pt x="61" y="67"/>
                      <a:pt x="57" y="67"/>
                      <a:pt x="54" y="64"/>
                    </a:cubicBezTo>
                    <a:cubicBezTo>
                      <a:pt x="51" y="61"/>
                      <a:pt x="51" y="57"/>
                      <a:pt x="5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74" name="Freeform 347">
                <a:extLst>
                  <a:ext uri="{FF2B5EF4-FFF2-40B4-BE49-F238E27FC236}">
                    <a16:creationId xmlns:a16="http://schemas.microsoft.com/office/drawing/2014/main" id="{07C07207-C769-40B1-967E-CC9F55DE1922}"/>
                  </a:ext>
                </a:extLst>
              </p:cNvPr>
              <p:cNvSpPr>
                <a:spLocks noEditPoints="1"/>
              </p:cNvSpPr>
              <p:nvPr/>
            </p:nvSpPr>
            <p:spPr bwMode="auto">
              <a:xfrm>
                <a:off x="4065588" y="1833563"/>
                <a:ext cx="109538" cy="109537"/>
              </a:xfrm>
              <a:custGeom>
                <a:avLst/>
                <a:gdLst>
                  <a:gd name="T0" fmla="*/ 15 w 32"/>
                  <a:gd name="T1" fmla="*/ 1 h 32"/>
                  <a:gd name="T2" fmla="*/ 0 w 32"/>
                  <a:gd name="T3" fmla="*/ 17 h 32"/>
                  <a:gd name="T4" fmla="*/ 17 w 32"/>
                  <a:gd name="T5" fmla="*/ 32 h 32"/>
                  <a:gd name="T6" fmla="*/ 31 w 32"/>
                  <a:gd name="T7" fmla="*/ 15 h 32"/>
                  <a:gd name="T8" fmla="*/ 15 w 32"/>
                  <a:gd name="T9" fmla="*/ 1 h 32"/>
                  <a:gd name="T10" fmla="*/ 16 w 32"/>
                  <a:gd name="T11" fmla="*/ 23 h 32"/>
                  <a:gd name="T12" fmla="*/ 9 w 32"/>
                  <a:gd name="T13" fmla="*/ 17 h 32"/>
                  <a:gd name="T14" fmla="*/ 15 w 32"/>
                  <a:gd name="T15" fmla="*/ 9 h 32"/>
                  <a:gd name="T16" fmla="*/ 23 w 32"/>
                  <a:gd name="T17" fmla="*/ 16 h 32"/>
                  <a:gd name="T18" fmla="*/ 16 w 32"/>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5" y="1"/>
                    </a:moveTo>
                    <a:cubicBezTo>
                      <a:pt x="6" y="1"/>
                      <a:pt x="0" y="9"/>
                      <a:pt x="0" y="17"/>
                    </a:cubicBezTo>
                    <a:cubicBezTo>
                      <a:pt x="1" y="26"/>
                      <a:pt x="8" y="32"/>
                      <a:pt x="17" y="32"/>
                    </a:cubicBezTo>
                    <a:cubicBezTo>
                      <a:pt x="26" y="31"/>
                      <a:pt x="32" y="24"/>
                      <a:pt x="31" y="15"/>
                    </a:cubicBezTo>
                    <a:cubicBezTo>
                      <a:pt x="31" y="6"/>
                      <a:pt x="23" y="0"/>
                      <a:pt x="15" y="1"/>
                    </a:cubicBezTo>
                    <a:close/>
                    <a:moveTo>
                      <a:pt x="16" y="23"/>
                    </a:moveTo>
                    <a:cubicBezTo>
                      <a:pt x="13" y="23"/>
                      <a:pt x="9" y="21"/>
                      <a:pt x="9" y="17"/>
                    </a:cubicBezTo>
                    <a:cubicBezTo>
                      <a:pt x="9" y="13"/>
                      <a:pt x="11" y="10"/>
                      <a:pt x="15" y="9"/>
                    </a:cubicBezTo>
                    <a:cubicBezTo>
                      <a:pt x="19" y="9"/>
                      <a:pt x="22" y="12"/>
                      <a:pt x="23" y="16"/>
                    </a:cubicBezTo>
                    <a:cubicBezTo>
                      <a:pt x="23" y="19"/>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75" name="Freeform 348">
                <a:extLst>
                  <a:ext uri="{FF2B5EF4-FFF2-40B4-BE49-F238E27FC236}">
                    <a16:creationId xmlns:a16="http://schemas.microsoft.com/office/drawing/2014/main" id="{98614964-EB70-40FB-A7FD-E79E19672729}"/>
                  </a:ext>
                </a:extLst>
              </p:cNvPr>
              <p:cNvSpPr>
                <a:spLocks/>
              </p:cNvSpPr>
              <p:nvPr/>
            </p:nvSpPr>
            <p:spPr bwMode="auto">
              <a:xfrm>
                <a:off x="4100513" y="1812925"/>
                <a:ext cx="26988" cy="34925"/>
              </a:xfrm>
              <a:custGeom>
                <a:avLst/>
                <a:gdLst>
                  <a:gd name="T0" fmla="*/ 8 w 8"/>
                  <a:gd name="T1" fmla="*/ 6 h 10"/>
                  <a:gd name="T2" fmla="*/ 6 w 8"/>
                  <a:gd name="T3" fmla="*/ 10 h 10"/>
                  <a:gd name="T4" fmla="*/ 4 w 8"/>
                  <a:gd name="T5" fmla="*/ 10 h 10"/>
                  <a:gd name="T6" fmla="*/ 1 w 8"/>
                  <a:gd name="T7" fmla="*/ 7 h 10"/>
                  <a:gd name="T8" fmla="*/ 1 w 8"/>
                  <a:gd name="T9" fmla="*/ 4 h 10"/>
                  <a:gd name="T10" fmla="*/ 3 w 8"/>
                  <a:gd name="T11" fmla="*/ 0 h 10"/>
                  <a:gd name="T12" fmla="*/ 5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6" y="10"/>
                    </a:cubicBezTo>
                    <a:cubicBezTo>
                      <a:pt x="4" y="10"/>
                      <a:pt x="4" y="10"/>
                      <a:pt x="4" y="10"/>
                    </a:cubicBezTo>
                    <a:cubicBezTo>
                      <a:pt x="2" y="10"/>
                      <a:pt x="1" y="9"/>
                      <a:pt x="1" y="7"/>
                    </a:cubicBezTo>
                    <a:cubicBezTo>
                      <a:pt x="1" y="4"/>
                      <a:pt x="1" y="4"/>
                      <a:pt x="1" y="4"/>
                    </a:cubicBezTo>
                    <a:cubicBezTo>
                      <a:pt x="0" y="2"/>
                      <a:pt x="2" y="1"/>
                      <a:pt x="3" y="0"/>
                    </a:cubicBezTo>
                    <a:cubicBezTo>
                      <a:pt x="5" y="0"/>
                      <a:pt x="5" y="0"/>
                      <a:pt x="5" y="0"/>
                    </a:cubicBezTo>
                    <a:cubicBezTo>
                      <a:pt x="6" y="0"/>
                      <a:pt x="8"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76" name="Freeform 349">
                <a:extLst>
                  <a:ext uri="{FF2B5EF4-FFF2-40B4-BE49-F238E27FC236}">
                    <a16:creationId xmlns:a16="http://schemas.microsoft.com/office/drawing/2014/main" id="{F2FE6746-40EF-4AC7-BA57-8EB809441676}"/>
                  </a:ext>
                </a:extLst>
              </p:cNvPr>
              <p:cNvSpPr>
                <a:spLocks/>
              </p:cNvSpPr>
              <p:nvPr/>
            </p:nvSpPr>
            <p:spPr bwMode="auto">
              <a:xfrm>
                <a:off x="4068763" y="1919288"/>
                <a:ext cx="34925" cy="33337"/>
              </a:xfrm>
              <a:custGeom>
                <a:avLst/>
                <a:gdLst>
                  <a:gd name="T0" fmla="*/ 7 w 10"/>
                  <a:gd name="T1" fmla="*/ 9 h 10"/>
                  <a:gd name="T2" fmla="*/ 3 w 10"/>
                  <a:gd name="T3" fmla="*/ 9 h 10"/>
                  <a:gd name="T4" fmla="*/ 2 w 10"/>
                  <a:gd name="T5" fmla="*/ 8 h 10"/>
                  <a:gd name="T6" fmla="*/ 1 w 10"/>
                  <a:gd name="T7" fmla="*/ 4 h 10"/>
                  <a:gd name="T8" fmla="*/ 3 w 10"/>
                  <a:gd name="T9" fmla="*/ 2 h 10"/>
                  <a:gd name="T10" fmla="*/ 7 w 10"/>
                  <a:gd name="T11" fmla="*/ 1 h 10"/>
                  <a:gd name="T12" fmla="*/ 8 w 10"/>
                  <a:gd name="T13" fmla="*/ 2 h 10"/>
                  <a:gd name="T14" fmla="*/ 9 w 10"/>
                  <a:gd name="T15" fmla="*/ 6 h 10"/>
                  <a:gd name="T16" fmla="*/ 7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7" y="9"/>
                    </a:moveTo>
                    <a:cubicBezTo>
                      <a:pt x="6" y="10"/>
                      <a:pt x="4" y="10"/>
                      <a:pt x="3" y="9"/>
                    </a:cubicBezTo>
                    <a:cubicBezTo>
                      <a:pt x="2" y="8"/>
                      <a:pt x="2" y="8"/>
                      <a:pt x="2" y="8"/>
                    </a:cubicBezTo>
                    <a:cubicBezTo>
                      <a:pt x="0" y="7"/>
                      <a:pt x="0" y="6"/>
                      <a:pt x="1" y="4"/>
                    </a:cubicBezTo>
                    <a:cubicBezTo>
                      <a:pt x="3" y="2"/>
                      <a:pt x="3" y="2"/>
                      <a:pt x="3" y="2"/>
                    </a:cubicBezTo>
                    <a:cubicBezTo>
                      <a:pt x="4" y="0"/>
                      <a:pt x="6" y="0"/>
                      <a:pt x="7" y="1"/>
                    </a:cubicBezTo>
                    <a:cubicBezTo>
                      <a:pt x="8" y="2"/>
                      <a:pt x="8" y="2"/>
                      <a:pt x="8" y="2"/>
                    </a:cubicBezTo>
                    <a:cubicBezTo>
                      <a:pt x="10" y="3"/>
                      <a:pt x="10"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77" name="Freeform 350">
                <a:extLst>
                  <a:ext uri="{FF2B5EF4-FFF2-40B4-BE49-F238E27FC236}">
                    <a16:creationId xmlns:a16="http://schemas.microsoft.com/office/drawing/2014/main" id="{A8A1C9E1-A36F-4740-B354-CA7D8728FD18}"/>
                  </a:ext>
                </a:extLst>
              </p:cNvPr>
              <p:cNvSpPr>
                <a:spLocks/>
              </p:cNvSpPr>
              <p:nvPr/>
            </p:nvSpPr>
            <p:spPr bwMode="auto">
              <a:xfrm>
                <a:off x="4144963" y="1911350"/>
                <a:ext cx="33338" cy="34925"/>
              </a:xfrm>
              <a:custGeom>
                <a:avLst/>
                <a:gdLst>
                  <a:gd name="T0" fmla="*/ 9 w 10"/>
                  <a:gd name="T1" fmla="*/ 4 h 10"/>
                  <a:gd name="T2" fmla="*/ 9 w 10"/>
                  <a:gd name="T3" fmla="*/ 8 h 10"/>
                  <a:gd name="T4" fmla="*/ 8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9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9" y="4"/>
                    </a:moveTo>
                    <a:cubicBezTo>
                      <a:pt x="10" y="5"/>
                      <a:pt x="10" y="7"/>
                      <a:pt x="9" y="8"/>
                    </a:cubicBezTo>
                    <a:cubicBezTo>
                      <a:pt x="8" y="9"/>
                      <a:pt x="8" y="9"/>
                      <a:pt x="8" y="9"/>
                    </a:cubicBezTo>
                    <a:cubicBezTo>
                      <a:pt x="6" y="10"/>
                      <a:pt x="5" y="10"/>
                      <a:pt x="3" y="9"/>
                    </a:cubicBezTo>
                    <a:cubicBezTo>
                      <a:pt x="1" y="7"/>
                      <a:pt x="1" y="7"/>
                      <a:pt x="1" y="7"/>
                    </a:cubicBezTo>
                    <a:cubicBezTo>
                      <a:pt x="0" y="6"/>
                      <a:pt x="0" y="4"/>
                      <a:pt x="1" y="3"/>
                    </a:cubicBezTo>
                    <a:cubicBezTo>
                      <a:pt x="2" y="2"/>
                      <a:pt x="2" y="2"/>
                      <a:pt x="2" y="2"/>
                    </a:cubicBezTo>
                    <a:cubicBezTo>
                      <a:pt x="3" y="0"/>
                      <a:pt x="5" y="0"/>
                      <a:pt x="6" y="2"/>
                    </a:cubicBez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78" name="Freeform 351">
                <a:extLst>
                  <a:ext uri="{FF2B5EF4-FFF2-40B4-BE49-F238E27FC236}">
                    <a16:creationId xmlns:a16="http://schemas.microsoft.com/office/drawing/2014/main" id="{90007038-A7A9-4387-9026-0316A4A45161}"/>
                  </a:ext>
                </a:extLst>
              </p:cNvPr>
              <p:cNvSpPr>
                <a:spLocks/>
              </p:cNvSpPr>
              <p:nvPr/>
            </p:nvSpPr>
            <p:spPr bwMode="auto">
              <a:xfrm>
                <a:off x="4154488" y="1843088"/>
                <a:ext cx="34925" cy="34925"/>
              </a:xfrm>
              <a:custGeom>
                <a:avLst/>
                <a:gdLst>
                  <a:gd name="T0" fmla="*/ 5 w 10"/>
                  <a:gd name="T1" fmla="*/ 1 h 10"/>
                  <a:gd name="T2" fmla="*/ 9 w 10"/>
                  <a:gd name="T3" fmla="*/ 3 h 10"/>
                  <a:gd name="T4" fmla="*/ 10 w 10"/>
                  <a:gd name="T5" fmla="*/ 4 h 10"/>
                  <a:gd name="T6" fmla="*/ 8 w 10"/>
                  <a:gd name="T7" fmla="*/ 8 h 10"/>
                  <a:gd name="T8" fmla="*/ 5 w 10"/>
                  <a:gd name="T9" fmla="*/ 9 h 10"/>
                  <a:gd name="T10" fmla="*/ 1 w 10"/>
                  <a:gd name="T11" fmla="*/ 8 h 10"/>
                  <a:gd name="T12" fmla="*/ 1 w 10"/>
                  <a:gd name="T13" fmla="*/ 7 h 10"/>
                  <a:gd name="T14" fmla="*/ 2 w 10"/>
                  <a:gd name="T15" fmla="*/ 3 h 10"/>
                  <a:gd name="T16" fmla="*/ 5 w 10"/>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5" y="1"/>
                    </a:moveTo>
                    <a:cubicBezTo>
                      <a:pt x="6" y="0"/>
                      <a:pt x="8" y="1"/>
                      <a:pt x="9" y="3"/>
                    </a:cubicBezTo>
                    <a:cubicBezTo>
                      <a:pt x="10" y="4"/>
                      <a:pt x="10" y="4"/>
                      <a:pt x="10" y="4"/>
                    </a:cubicBezTo>
                    <a:cubicBezTo>
                      <a:pt x="10" y="5"/>
                      <a:pt x="10" y="7"/>
                      <a:pt x="8" y="8"/>
                    </a:cubicBezTo>
                    <a:cubicBezTo>
                      <a:pt x="5" y="9"/>
                      <a:pt x="5" y="9"/>
                      <a:pt x="5" y="9"/>
                    </a:cubicBezTo>
                    <a:cubicBezTo>
                      <a:pt x="4" y="10"/>
                      <a:pt x="2" y="10"/>
                      <a:pt x="1" y="8"/>
                    </a:cubicBezTo>
                    <a:cubicBezTo>
                      <a:pt x="1" y="7"/>
                      <a:pt x="1" y="7"/>
                      <a:pt x="1" y="7"/>
                    </a:cubicBezTo>
                    <a:cubicBezTo>
                      <a:pt x="0" y="5"/>
                      <a:pt x="0"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79" name="Freeform 352">
                <a:extLst>
                  <a:ext uri="{FF2B5EF4-FFF2-40B4-BE49-F238E27FC236}">
                    <a16:creationId xmlns:a16="http://schemas.microsoft.com/office/drawing/2014/main" id="{55B48E8D-ED2C-4987-A1E5-3A76FAFC7382}"/>
                  </a:ext>
                </a:extLst>
              </p:cNvPr>
              <p:cNvSpPr>
                <a:spLocks/>
              </p:cNvSpPr>
              <p:nvPr/>
            </p:nvSpPr>
            <p:spPr bwMode="auto">
              <a:xfrm>
                <a:off x="4044951" y="1854200"/>
                <a:ext cx="38100" cy="33337"/>
              </a:xfrm>
              <a:custGeom>
                <a:avLst/>
                <a:gdLst>
                  <a:gd name="T0" fmla="*/ 3 w 11"/>
                  <a:gd name="T1" fmla="*/ 8 h 10"/>
                  <a:gd name="T2" fmla="*/ 1 w 11"/>
                  <a:gd name="T3" fmla="*/ 4 h 10"/>
                  <a:gd name="T4" fmla="*/ 1 w 11"/>
                  <a:gd name="T5" fmla="*/ 3 h 10"/>
                  <a:gd name="T6" fmla="*/ 5 w 11"/>
                  <a:gd name="T7" fmla="*/ 1 h 10"/>
                  <a:gd name="T8" fmla="*/ 8 w 11"/>
                  <a:gd name="T9" fmla="*/ 2 h 10"/>
                  <a:gd name="T10" fmla="*/ 10 w 11"/>
                  <a:gd name="T11" fmla="*/ 6 h 10"/>
                  <a:gd name="T12" fmla="*/ 10 w 11"/>
                  <a:gd name="T13" fmla="*/ 7 h 10"/>
                  <a:gd name="T14" fmla="*/ 6 w 11"/>
                  <a:gd name="T15" fmla="*/ 9 h 10"/>
                  <a:gd name="T16" fmla="*/ 3 w 11"/>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3" y="8"/>
                    </a:moveTo>
                    <a:cubicBezTo>
                      <a:pt x="1" y="7"/>
                      <a:pt x="0" y="6"/>
                      <a:pt x="1" y="4"/>
                    </a:cubicBezTo>
                    <a:cubicBezTo>
                      <a:pt x="1" y="3"/>
                      <a:pt x="1" y="3"/>
                      <a:pt x="1" y="3"/>
                    </a:cubicBezTo>
                    <a:cubicBezTo>
                      <a:pt x="2" y="1"/>
                      <a:pt x="4" y="0"/>
                      <a:pt x="5" y="1"/>
                    </a:cubicBezTo>
                    <a:cubicBezTo>
                      <a:pt x="8" y="2"/>
                      <a:pt x="8" y="2"/>
                      <a:pt x="8" y="2"/>
                    </a:cubicBezTo>
                    <a:cubicBezTo>
                      <a:pt x="10" y="2"/>
                      <a:pt x="11" y="4"/>
                      <a:pt x="10" y="6"/>
                    </a:cubicBezTo>
                    <a:cubicBezTo>
                      <a:pt x="10" y="7"/>
                      <a:pt x="10" y="7"/>
                      <a:pt x="10" y="7"/>
                    </a:cubicBezTo>
                    <a:cubicBezTo>
                      <a:pt x="9" y="9"/>
                      <a:pt x="7" y="10"/>
                      <a:pt x="6" y="9"/>
                    </a:cubicBezTo>
                    <a:lnTo>
                      <a:pt x="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80" name="Freeform 353">
                <a:extLst>
                  <a:ext uri="{FF2B5EF4-FFF2-40B4-BE49-F238E27FC236}">
                    <a16:creationId xmlns:a16="http://schemas.microsoft.com/office/drawing/2014/main" id="{D32E4480-CBDE-4B3F-AC45-26E314725236}"/>
                  </a:ext>
                </a:extLst>
              </p:cNvPr>
              <p:cNvSpPr>
                <a:spLocks noEditPoints="1"/>
              </p:cNvSpPr>
              <p:nvPr/>
            </p:nvSpPr>
            <p:spPr bwMode="auto">
              <a:xfrm>
                <a:off x="3617913" y="1643063"/>
                <a:ext cx="400050" cy="398462"/>
              </a:xfrm>
              <a:custGeom>
                <a:avLst/>
                <a:gdLst>
                  <a:gd name="T0" fmla="*/ 55 w 117"/>
                  <a:gd name="T1" fmla="*/ 2 h 117"/>
                  <a:gd name="T2" fmla="*/ 2 w 117"/>
                  <a:gd name="T3" fmla="*/ 62 h 117"/>
                  <a:gd name="T4" fmla="*/ 62 w 117"/>
                  <a:gd name="T5" fmla="*/ 115 h 117"/>
                  <a:gd name="T6" fmla="*/ 115 w 117"/>
                  <a:gd name="T7" fmla="*/ 55 h 117"/>
                  <a:gd name="T8" fmla="*/ 55 w 117"/>
                  <a:gd name="T9" fmla="*/ 2 h 117"/>
                  <a:gd name="T10" fmla="*/ 60 w 117"/>
                  <a:gd name="T11" fmla="*/ 85 h 117"/>
                  <a:gd name="T12" fmla="*/ 32 w 117"/>
                  <a:gd name="T13" fmla="*/ 60 h 117"/>
                  <a:gd name="T14" fmla="*/ 57 w 117"/>
                  <a:gd name="T15" fmla="*/ 32 h 117"/>
                  <a:gd name="T16" fmla="*/ 85 w 117"/>
                  <a:gd name="T17" fmla="*/ 57 h 117"/>
                  <a:gd name="T18" fmla="*/ 60 w 117"/>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5" y="2"/>
                    </a:moveTo>
                    <a:cubicBezTo>
                      <a:pt x="24" y="4"/>
                      <a:pt x="0" y="31"/>
                      <a:pt x="2" y="62"/>
                    </a:cubicBezTo>
                    <a:cubicBezTo>
                      <a:pt x="4" y="93"/>
                      <a:pt x="31" y="117"/>
                      <a:pt x="62" y="115"/>
                    </a:cubicBezTo>
                    <a:cubicBezTo>
                      <a:pt x="93" y="113"/>
                      <a:pt x="117" y="86"/>
                      <a:pt x="115" y="55"/>
                    </a:cubicBezTo>
                    <a:cubicBezTo>
                      <a:pt x="112" y="24"/>
                      <a:pt x="86" y="0"/>
                      <a:pt x="55" y="2"/>
                    </a:cubicBezTo>
                    <a:close/>
                    <a:moveTo>
                      <a:pt x="60" y="85"/>
                    </a:moveTo>
                    <a:cubicBezTo>
                      <a:pt x="45" y="86"/>
                      <a:pt x="33" y="75"/>
                      <a:pt x="32" y="60"/>
                    </a:cubicBezTo>
                    <a:cubicBezTo>
                      <a:pt x="31" y="46"/>
                      <a:pt x="42" y="33"/>
                      <a:pt x="57" y="32"/>
                    </a:cubicBezTo>
                    <a:cubicBezTo>
                      <a:pt x="71" y="31"/>
                      <a:pt x="84" y="42"/>
                      <a:pt x="85" y="57"/>
                    </a:cubicBezTo>
                    <a:cubicBezTo>
                      <a:pt x="86" y="71"/>
                      <a:pt x="75"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81" name="Freeform 354">
                <a:extLst>
                  <a:ext uri="{FF2B5EF4-FFF2-40B4-BE49-F238E27FC236}">
                    <a16:creationId xmlns:a16="http://schemas.microsoft.com/office/drawing/2014/main" id="{72C33022-96D8-4C08-A714-690D1D7EAA0C}"/>
                  </a:ext>
                </a:extLst>
              </p:cNvPr>
              <p:cNvSpPr>
                <a:spLocks/>
              </p:cNvSpPr>
              <p:nvPr/>
            </p:nvSpPr>
            <p:spPr bwMode="auto">
              <a:xfrm>
                <a:off x="3775076" y="1604963"/>
                <a:ext cx="68263" cy="115887"/>
              </a:xfrm>
              <a:custGeom>
                <a:avLst/>
                <a:gdLst>
                  <a:gd name="T0" fmla="*/ 19 w 20"/>
                  <a:gd name="T1" fmla="*/ 28 h 34"/>
                  <a:gd name="T2" fmla="*/ 15 w 20"/>
                  <a:gd name="T3" fmla="*/ 33 h 34"/>
                  <a:gd name="T4" fmla="*/ 5 w 20"/>
                  <a:gd name="T5" fmla="*/ 34 h 34"/>
                  <a:gd name="T6" fmla="*/ 0 w 20"/>
                  <a:gd name="T7" fmla="*/ 29 h 34"/>
                  <a:gd name="T8" fmla="*/ 2 w 20"/>
                  <a:gd name="T9" fmla="*/ 5 h 34"/>
                  <a:gd name="T10" fmla="*/ 7 w 20"/>
                  <a:gd name="T11" fmla="*/ 0 h 34"/>
                  <a:gd name="T12" fmla="*/ 8 w 20"/>
                  <a:gd name="T13" fmla="*/ 0 h 34"/>
                  <a:gd name="T14" fmla="*/ 14 w 20"/>
                  <a:gd name="T15" fmla="*/ 5 h 34"/>
                  <a:gd name="T16" fmla="*/ 19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9" y="28"/>
                    </a:moveTo>
                    <a:cubicBezTo>
                      <a:pt x="20" y="30"/>
                      <a:pt x="18" y="33"/>
                      <a:pt x="15" y="33"/>
                    </a:cubicBezTo>
                    <a:cubicBezTo>
                      <a:pt x="5" y="34"/>
                      <a:pt x="5" y="34"/>
                      <a:pt x="5" y="34"/>
                    </a:cubicBezTo>
                    <a:cubicBezTo>
                      <a:pt x="2" y="34"/>
                      <a:pt x="0" y="32"/>
                      <a:pt x="0" y="29"/>
                    </a:cubicBezTo>
                    <a:cubicBezTo>
                      <a:pt x="2" y="5"/>
                      <a:pt x="2" y="5"/>
                      <a:pt x="2" y="5"/>
                    </a:cubicBezTo>
                    <a:cubicBezTo>
                      <a:pt x="2" y="3"/>
                      <a:pt x="4" y="0"/>
                      <a:pt x="7" y="0"/>
                    </a:cubicBezTo>
                    <a:cubicBezTo>
                      <a:pt x="8" y="0"/>
                      <a:pt x="8" y="0"/>
                      <a:pt x="8" y="0"/>
                    </a:cubicBezTo>
                    <a:cubicBezTo>
                      <a:pt x="11" y="0"/>
                      <a:pt x="14" y="2"/>
                      <a:pt x="14" y="5"/>
                    </a:cubicBezTo>
                    <a:lnTo>
                      <a:pt x="1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82" name="Freeform 355">
                <a:extLst>
                  <a:ext uri="{FF2B5EF4-FFF2-40B4-BE49-F238E27FC236}">
                    <a16:creationId xmlns:a16="http://schemas.microsoft.com/office/drawing/2014/main" id="{F6FB41AD-C3D1-4D5A-B2CE-2C2A2099101D}"/>
                  </a:ext>
                </a:extLst>
              </p:cNvPr>
              <p:cNvSpPr>
                <a:spLocks/>
              </p:cNvSpPr>
              <p:nvPr/>
            </p:nvSpPr>
            <p:spPr bwMode="auto">
              <a:xfrm>
                <a:off x="3792538" y="1962150"/>
                <a:ext cx="68263" cy="115887"/>
              </a:xfrm>
              <a:custGeom>
                <a:avLst/>
                <a:gdLst>
                  <a:gd name="T0" fmla="*/ 0 w 20"/>
                  <a:gd name="T1" fmla="*/ 7 h 34"/>
                  <a:gd name="T2" fmla="*/ 5 w 20"/>
                  <a:gd name="T3" fmla="*/ 1 h 34"/>
                  <a:gd name="T4" fmla="*/ 15 w 20"/>
                  <a:gd name="T5" fmla="*/ 0 h 34"/>
                  <a:gd name="T6" fmla="*/ 20 w 20"/>
                  <a:gd name="T7" fmla="*/ 5 h 34"/>
                  <a:gd name="T8" fmla="*/ 18 w 20"/>
                  <a:gd name="T9" fmla="*/ 29 h 34"/>
                  <a:gd name="T10" fmla="*/ 12 w 20"/>
                  <a:gd name="T11" fmla="*/ 34 h 34"/>
                  <a:gd name="T12" fmla="*/ 11 w 20"/>
                  <a:gd name="T13" fmla="*/ 34 h 34"/>
                  <a:gd name="T14" fmla="*/ 5 w 20"/>
                  <a:gd name="T15" fmla="*/ 30 h 34"/>
                  <a:gd name="T16" fmla="*/ 0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0" y="7"/>
                    </a:moveTo>
                    <a:cubicBezTo>
                      <a:pt x="0" y="4"/>
                      <a:pt x="2" y="1"/>
                      <a:pt x="5" y="1"/>
                    </a:cubicBezTo>
                    <a:cubicBezTo>
                      <a:pt x="15" y="0"/>
                      <a:pt x="15" y="0"/>
                      <a:pt x="15" y="0"/>
                    </a:cubicBezTo>
                    <a:cubicBezTo>
                      <a:pt x="18" y="0"/>
                      <a:pt x="20" y="2"/>
                      <a:pt x="20" y="5"/>
                    </a:cubicBezTo>
                    <a:cubicBezTo>
                      <a:pt x="18" y="29"/>
                      <a:pt x="18" y="29"/>
                      <a:pt x="18" y="29"/>
                    </a:cubicBezTo>
                    <a:cubicBezTo>
                      <a:pt x="18" y="32"/>
                      <a:pt x="15" y="34"/>
                      <a:pt x="12" y="34"/>
                    </a:cubicBezTo>
                    <a:cubicBezTo>
                      <a:pt x="11" y="34"/>
                      <a:pt x="11" y="34"/>
                      <a:pt x="11" y="34"/>
                    </a:cubicBezTo>
                    <a:cubicBezTo>
                      <a:pt x="9" y="34"/>
                      <a:pt x="6" y="32"/>
                      <a:pt x="5" y="30"/>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83" name="Freeform 356">
                <a:extLst>
                  <a:ext uri="{FF2B5EF4-FFF2-40B4-BE49-F238E27FC236}">
                    <a16:creationId xmlns:a16="http://schemas.microsoft.com/office/drawing/2014/main" id="{BD431F67-FE2A-4CE5-B36E-43FE9342DE89}"/>
                  </a:ext>
                </a:extLst>
              </p:cNvPr>
              <p:cNvSpPr>
                <a:spLocks/>
              </p:cNvSpPr>
              <p:nvPr/>
            </p:nvSpPr>
            <p:spPr bwMode="auto">
              <a:xfrm>
                <a:off x="3576638" y="1816100"/>
                <a:ext cx="119063" cy="68262"/>
              </a:xfrm>
              <a:custGeom>
                <a:avLst/>
                <a:gdLst>
                  <a:gd name="T0" fmla="*/ 28 w 35"/>
                  <a:gd name="T1" fmla="*/ 1 h 20"/>
                  <a:gd name="T2" fmla="*/ 34 w 35"/>
                  <a:gd name="T3" fmla="*/ 5 h 20"/>
                  <a:gd name="T4" fmla="*/ 34 w 35"/>
                  <a:gd name="T5" fmla="*/ 15 h 20"/>
                  <a:gd name="T6" fmla="*/ 30 w 35"/>
                  <a:gd name="T7" fmla="*/ 20 h 20"/>
                  <a:gd name="T8" fmla="*/ 6 w 35"/>
                  <a:gd name="T9" fmla="*/ 18 h 20"/>
                  <a:gd name="T10" fmla="*/ 1 w 35"/>
                  <a:gd name="T11" fmla="*/ 13 h 20"/>
                  <a:gd name="T12" fmla="*/ 1 w 35"/>
                  <a:gd name="T13" fmla="*/ 12 h 20"/>
                  <a:gd name="T14" fmla="*/ 5 w 35"/>
                  <a:gd name="T15" fmla="*/ 5 h 20"/>
                  <a:gd name="T16" fmla="*/ 28 w 35"/>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0">
                    <a:moveTo>
                      <a:pt x="28" y="1"/>
                    </a:moveTo>
                    <a:cubicBezTo>
                      <a:pt x="31" y="0"/>
                      <a:pt x="34" y="2"/>
                      <a:pt x="34" y="5"/>
                    </a:cubicBezTo>
                    <a:cubicBezTo>
                      <a:pt x="34" y="15"/>
                      <a:pt x="34" y="15"/>
                      <a:pt x="34" y="15"/>
                    </a:cubicBezTo>
                    <a:cubicBezTo>
                      <a:pt x="35" y="18"/>
                      <a:pt x="32" y="20"/>
                      <a:pt x="30" y="20"/>
                    </a:cubicBezTo>
                    <a:cubicBezTo>
                      <a:pt x="6" y="18"/>
                      <a:pt x="6" y="18"/>
                      <a:pt x="6" y="18"/>
                    </a:cubicBezTo>
                    <a:cubicBezTo>
                      <a:pt x="3" y="18"/>
                      <a:pt x="1" y="15"/>
                      <a:pt x="1" y="13"/>
                    </a:cubicBezTo>
                    <a:cubicBezTo>
                      <a:pt x="1" y="12"/>
                      <a:pt x="1" y="12"/>
                      <a:pt x="1" y="12"/>
                    </a:cubicBezTo>
                    <a:cubicBezTo>
                      <a:pt x="0" y="9"/>
                      <a:pt x="3"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84" name="Freeform 357">
                <a:extLst>
                  <a:ext uri="{FF2B5EF4-FFF2-40B4-BE49-F238E27FC236}">
                    <a16:creationId xmlns:a16="http://schemas.microsoft.com/office/drawing/2014/main" id="{C8A73F54-9A3C-4728-BA3E-4BDD44DF28DD}"/>
                  </a:ext>
                </a:extLst>
              </p:cNvPr>
              <p:cNvSpPr>
                <a:spLocks/>
              </p:cNvSpPr>
              <p:nvPr/>
            </p:nvSpPr>
            <p:spPr bwMode="auto">
              <a:xfrm>
                <a:off x="3938588" y="1798638"/>
                <a:ext cx="117475" cy="68262"/>
              </a:xfrm>
              <a:custGeom>
                <a:avLst/>
                <a:gdLst>
                  <a:gd name="T0" fmla="*/ 6 w 34"/>
                  <a:gd name="T1" fmla="*/ 19 h 20"/>
                  <a:gd name="T2" fmla="*/ 1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1" y="15"/>
                    </a:cubicBezTo>
                    <a:cubicBezTo>
                      <a:pt x="0" y="5"/>
                      <a:pt x="0" y="5"/>
                      <a:pt x="0" y="5"/>
                    </a:cubicBezTo>
                    <a:cubicBezTo>
                      <a:pt x="0" y="2"/>
                      <a:pt x="2" y="0"/>
                      <a:pt x="5" y="0"/>
                    </a:cubicBezTo>
                    <a:cubicBezTo>
                      <a:pt x="28" y="2"/>
                      <a:pt x="28" y="2"/>
                      <a:pt x="28" y="2"/>
                    </a:cubicBezTo>
                    <a:cubicBezTo>
                      <a:pt x="31" y="2"/>
                      <a:pt x="34"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85" name="Freeform 358">
                <a:extLst>
                  <a:ext uri="{FF2B5EF4-FFF2-40B4-BE49-F238E27FC236}">
                    <a16:creationId xmlns:a16="http://schemas.microsoft.com/office/drawing/2014/main" id="{61218F44-B5F6-4785-9B3C-10A5A54F1923}"/>
                  </a:ext>
                </a:extLst>
              </p:cNvPr>
              <p:cNvSpPr>
                <a:spLocks/>
              </p:cNvSpPr>
              <p:nvPr/>
            </p:nvSpPr>
            <p:spPr bwMode="auto">
              <a:xfrm>
                <a:off x="3630613" y="1676400"/>
                <a:ext cx="109538" cy="106362"/>
              </a:xfrm>
              <a:custGeom>
                <a:avLst/>
                <a:gdLst>
                  <a:gd name="T0" fmla="*/ 29 w 32"/>
                  <a:gd name="T1" fmla="*/ 14 h 31"/>
                  <a:gd name="T2" fmla="*/ 30 w 32"/>
                  <a:gd name="T3" fmla="*/ 21 h 31"/>
                  <a:gd name="T4" fmla="*/ 24 w 32"/>
                  <a:gd name="T5" fmla="*/ 28 h 31"/>
                  <a:gd name="T6" fmla="*/ 17 w 32"/>
                  <a:gd name="T7" fmla="*/ 28 h 31"/>
                  <a:gd name="T8" fmla="*/ 1 w 32"/>
                  <a:gd name="T9" fmla="*/ 11 h 31"/>
                  <a:gd name="T10" fmla="*/ 1 w 32"/>
                  <a:gd name="T11" fmla="*/ 3 h 31"/>
                  <a:gd name="T12" fmla="*/ 2 w 32"/>
                  <a:gd name="T13" fmla="*/ 2 h 31"/>
                  <a:gd name="T14" fmla="*/ 10 w 32"/>
                  <a:gd name="T15" fmla="*/ 1 h 31"/>
                  <a:gd name="T16" fmla="*/ 29 w 32"/>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1">
                    <a:moveTo>
                      <a:pt x="29" y="14"/>
                    </a:moveTo>
                    <a:cubicBezTo>
                      <a:pt x="32" y="16"/>
                      <a:pt x="32" y="19"/>
                      <a:pt x="30" y="21"/>
                    </a:cubicBezTo>
                    <a:cubicBezTo>
                      <a:pt x="24" y="28"/>
                      <a:pt x="24" y="28"/>
                      <a:pt x="24" y="28"/>
                    </a:cubicBezTo>
                    <a:cubicBezTo>
                      <a:pt x="22" y="31"/>
                      <a:pt x="19" y="31"/>
                      <a:pt x="17" y="28"/>
                    </a:cubicBezTo>
                    <a:cubicBezTo>
                      <a:pt x="1" y="11"/>
                      <a:pt x="1" y="11"/>
                      <a:pt x="1" y="11"/>
                    </a:cubicBezTo>
                    <a:cubicBezTo>
                      <a:pt x="0" y="9"/>
                      <a:pt x="0" y="5"/>
                      <a:pt x="1" y="3"/>
                    </a:cubicBezTo>
                    <a:cubicBezTo>
                      <a:pt x="2" y="2"/>
                      <a:pt x="2" y="2"/>
                      <a:pt x="2" y="2"/>
                    </a:cubicBezTo>
                    <a:cubicBezTo>
                      <a:pt x="4" y="0"/>
                      <a:pt x="7" y="0"/>
                      <a:pt x="10" y="1"/>
                    </a:cubicBezTo>
                    <a:lnTo>
                      <a:pt x="2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86" name="Freeform 359">
                <a:extLst>
                  <a:ext uri="{FF2B5EF4-FFF2-40B4-BE49-F238E27FC236}">
                    <a16:creationId xmlns:a16="http://schemas.microsoft.com/office/drawing/2014/main" id="{E0D55DDD-EA1A-4BC5-8AC3-2A3A23376596}"/>
                  </a:ext>
                </a:extLst>
              </p:cNvPr>
              <p:cNvSpPr>
                <a:spLocks/>
              </p:cNvSpPr>
              <p:nvPr/>
            </p:nvSpPr>
            <p:spPr bwMode="auto">
              <a:xfrm>
                <a:off x="3890963" y="1901825"/>
                <a:ext cx="112713" cy="109537"/>
              </a:xfrm>
              <a:custGeom>
                <a:avLst/>
                <a:gdLst>
                  <a:gd name="T0" fmla="*/ 3 w 33"/>
                  <a:gd name="T1" fmla="*/ 17 h 32"/>
                  <a:gd name="T2" fmla="*/ 2 w 33"/>
                  <a:gd name="T3" fmla="*/ 10 h 32"/>
                  <a:gd name="T4" fmla="*/ 9 w 33"/>
                  <a:gd name="T5" fmla="*/ 3 h 32"/>
                  <a:gd name="T6" fmla="*/ 16 w 33"/>
                  <a:gd name="T7" fmla="*/ 3 h 32"/>
                  <a:gd name="T8" fmla="*/ 31 w 33"/>
                  <a:gd name="T9" fmla="*/ 20 h 32"/>
                  <a:gd name="T10" fmla="*/ 31 w 33"/>
                  <a:gd name="T11" fmla="*/ 28 h 32"/>
                  <a:gd name="T12" fmla="*/ 30 w 33"/>
                  <a:gd name="T13" fmla="*/ 29 h 32"/>
                  <a:gd name="T14" fmla="*/ 23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1" y="16"/>
                      <a:pt x="0" y="13"/>
                      <a:pt x="2" y="10"/>
                    </a:cubicBezTo>
                    <a:cubicBezTo>
                      <a:pt x="9" y="3"/>
                      <a:pt x="9" y="3"/>
                      <a:pt x="9" y="3"/>
                    </a:cubicBezTo>
                    <a:cubicBezTo>
                      <a:pt x="11" y="0"/>
                      <a:pt x="14" y="0"/>
                      <a:pt x="16" y="3"/>
                    </a:cubicBezTo>
                    <a:cubicBezTo>
                      <a:pt x="31" y="20"/>
                      <a:pt x="31" y="20"/>
                      <a:pt x="31" y="20"/>
                    </a:cubicBezTo>
                    <a:cubicBezTo>
                      <a:pt x="33" y="23"/>
                      <a:pt x="33" y="26"/>
                      <a:pt x="31" y="28"/>
                    </a:cubicBezTo>
                    <a:cubicBezTo>
                      <a:pt x="30" y="29"/>
                      <a:pt x="30" y="29"/>
                      <a:pt x="30" y="29"/>
                    </a:cubicBezTo>
                    <a:cubicBezTo>
                      <a:pt x="29" y="31"/>
                      <a:pt x="25" y="32"/>
                      <a:pt x="23"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87" name="Freeform 360">
                <a:extLst>
                  <a:ext uri="{FF2B5EF4-FFF2-40B4-BE49-F238E27FC236}">
                    <a16:creationId xmlns:a16="http://schemas.microsoft.com/office/drawing/2014/main" id="{6F456C35-C350-4A3F-9BAA-DB234CB33D54}"/>
                  </a:ext>
                </a:extLst>
              </p:cNvPr>
              <p:cNvSpPr>
                <a:spLocks/>
              </p:cNvSpPr>
              <p:nvPr/>
            </p:nvSpPr>
            <p:spPr bwMode="auto">
              <a:xfrm>
                <a:off x="3648076" y="1919288"/>
                <a:ext cx="106363" cy="107950"/>
              </a:xfrm>
              <a:custGeom>
                <a:avLst/>
                <a:gdLst>
                  <a:gd name="T0" fmla="*/ 15 w 31"/>
                  <a:gd name="T1" fmla="*/ 2 h 32"/>
                  <a:gd name="T2" fmla="*/ 21 w 31"/>
                  <a:gd name="T3" fmla="*/ 1 h 32"/>
                  <a:gd name="T4" fmla="*/ 29 w 31"/>
                  <a:gd name="T5" fmla="*/ 8 h 32"/>
                  <a:gd name="T6" fmla="*/ 29 w 31"/>
                  <a:gd name="T7" fmla="*/ 15 h 32"/>
                  <a:gd name="T8" fmla="*/ 11 w 31"/>
                  <a:gd name="T9" fmla="*/ 30 h 32"/>
                  <a:gd name="T10" fmla="*/ 4 w 31"/>
                  <a:gd name="T11" fmla="*/ 30 h 32"/>
                  <a:gd name="T12" fmla="*/ 3 w 31"/>
                  <a:gd name="T13" fmla="*/ 30 h 32"/>
                  <a:gd name="T14" fmla="*/ 2 w 31"/>
                  <a:gd name="T15" fmla="*/ 22 h 32"/>
                  <a:gd name="T16" fmla="*/ 15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5" y="2"/>
                    </a:moveTo>
                    <a:cubicBezTo>
                      <a:pt x="16" y="0"/>
                      <a:pt x="19" y="0"/>
                      <a:pt x="21" y="1"/>
                    </a:cubicBezTo>
                    <a:cubicBezTo>
                      <a:pt x="29" y="8"/>
                      <a:pt x="29" y="8"/>
                      <a:pt x="29" y="8"/>
                    </a:cubicBezTo>
                    <a:cubicBezTo>
                      <a:pt x="31" y="10"/>
                      <a:pt x="31" y="13"/>
                      <a:pt x="29" y="15"/>
                    </a:cubicBezTo>
                    <a:cubicBezTo>
                      <a:pt x="11" y="30"/>
                      <a:pt x="11" y="30"/>
                      <a:pt x="11" y="30"/>
                    </a:cubicBezTo>
                    <a:cubicBezTo>
                      <a:pt x="9" y="32"/>
                      <a:pt x="6" y="32"/>
                      <a:pt x="4" y="30"/>
                    </a:cubicBezTo>
                    <a:cubicBezTo>
                      <a:pt x="3" y="30"/>
                      <a:pt x="3" y="30"/>
                      <a:pt x="3" y="30"/>
                    </a:cubicBezTo>
                    <a:cubicBezTo>
                      <a:pt x="1" y="28"/>
                      <a:pt x="0" y="24"/>
                      <a:pt x="2" y="22"/>
                    </a:cubicBezTo>
                    <a:lnTo>
                      <a:pt x="1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88" name="Freeform 361">
                <a:extLst>
                  <a:ext uri="{FF2B5EF4-FFF2-40B4-BE49-F238E27FC236}">
                    <a16:creationId xmlns:a16="http://schemas.microsoft.com/office/drawing/2014/main" id="{99846A96-6208-4822-B7FB-E10B3200D31E}"/>
                  </a:ext>
                </a:extLst>
              </p:cNvPr>
              <p:cNvSpPr>
                <a:spLocks/>
              </p:cNvSpPr>
              <p:nvPr/>
            </p:nvSpPr>
            <p:spPr bwMode="auto">
              <a:xfrm>
                <a:off x="3876676" y="1655763"/>
                <a:ext cx="106363" cy="112712"/>
              </a:xfrm>
              <a:custGeom>
                <a:avLst/>
                <a:gdLst>
                  <a:gd name="T0" fmla="*/ 17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9 w 31"/>
                  <a:gd name="T13" fmla="*/ 2 h 33"/>
                  <a:gd name="T14" fmla="*/ 30 w 31"/>
                  <a:gd name="T15" fmla="*/ 10 h 33"/>
                  <a:gd name="T16" fmla="*/ 17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7" y="30"/>
                    </a:moveTo>
                    <a:cubicBezTo>
                      <a:pt x="15" y="32"/>
                      <a:pt x="12" y="33"/>
                      <a:pt x="10" y="31"/>
                    </a:cubicBezTo>
                    <a:cubicBezTo>
                      <a:pt x="2" y="24"/>
                      <a:pt x="2" y="24"/>
                      <a:pt x="2" y="24"/>
                    </a:cubicBezTo>
                    <a:cubicBezTo>
                      <a:pt x="0" y="22"/>
                      <a:pt x="0" y="19"/>
                      <a:pt x="2" y="17"/>
                    </a:cubicBezTo>
                    <a:cubicBezTo>
                      <a:pt x="20" y="2"/>
                      <a:pt x="20" y="2"/>
                      <a:pt x="20" y="2"/>
                    </a:cubicBezTo>
                    <a:cubicBezTo>
                      <a:pt x="22" y="0"/>
                      <a:pt x="26" y="0"/>
                      <a:pt x="28" y="2"/>
                    </a:cubicBezTo>
                    <a:cubicBezTo>
                      <a:pt x="29" y="2"/>
                      <a:pt x="29" y="2"/>
                      <a:pt x="29" y="2"/>
                    </a:cubicBezTo>
                    <a:cubicBezTo>
                      <a:pt x="31" y="4"/>
                      <a:pt x="31" y="8"/>
                      <a:pt x="30" y="10"/>
                    </a:cubicBezTo>
                    <a:lnTo>
                      <a:pt x="1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89" name="Freeform 362">
                <a:extLst>
                  <a:ext uri="{FF2B5EF4-FFF2-40B4-BE49-F238E27FC236}">
                    <a16:creationId xmlns:a16="http://schemas.microsoft.com/office/drawing/2014/main" id="{F036AF34-B4F1-459B-8575-21153367183D}"/>
                  </a:ext>
                </a:extLst>
              </p:cNvPr>
              <p:cNvSpPr>
                <a:spLocks/>
              </p:cNvSpPr>
              <p:nvPr/>
            </p:nvSpPr>
            <p:spPr bwMode="auto">
              <a:xfrm>
                <a:off x="3695701" y="1625600"/>
                <a:ext cx="92075" cy="119062"/>
              </a:xfrm>
              <a:custGeom>
                <a:avLst/>
                <a:gdLst>
                  <a:gd name="T0" fmla="*/ 25 w 27"/>
                  <a:gd name="T1" fmla="*/ 22 h 35"/>
                  <a:gd name="T2" fmla="*/ 24 w 27"/>
                  <a:gd name="T3" fmla="*/ 29 h 35"/>
                  <a:gd name="T4" fmla="*/ 14 w 27"/>
                  <a:gd name="T5" fmla="*/ 33 h 35"/>
                  <a:gd name="T6" fmla="*/ 8 w 27"/>
                  <a:gd name="T7" fmla="*/ 31 h 35"/>
                  <a:gd name="T8" fmla="*/ 1 w 27"/>
                  <a:gd name="T9" fmla="*/ 9 h 35"/>
                  <a:gd name="T10" fmla="*/ 3 w 27"/>
                  <a:gd name="T11" fmla="*/ 1 h 35"/>
                  <a:gd name="T12" fmla="*/ 4 w 27"/>
                  <a:gd name="T13" fmla="*/ 1 h 35"/>
                  <a:gd name="T14" fmla="*/ 12 w 27"/>
                  <a:gd name="T15" fmla="*/ 3 h 35"/>
                  <a:gd name="T16" fmla="*/ 25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5" y="22"/>
                    </a:moveTo>
                    <a:cubicBezTo>
                      <a:pt x="27" y="25"/>
                      <a:pt x="26" y="27"/>
                      <a:pt x="24" y="29"/>
                    </a:cubicBezTo>
                    <a:cubicBezTo>
                      <a:pt x="14" y="33"/>
                      <a:pt x="14" y="33"/>
                      <a:pt x="14" y="33"/>
                    </a:cubicBezTo>
                    <a:cubicBezTo>
                      <a:pt x="12" y="35"/>
                      <a:pt x="9" y="34"/>
                      <a:pt x="8" y="31"/>
                    </a:cubicBezTo>
                    <a:cubicBezTo>
                      <a:pt x="1" y="9"/>
                      <a:pt x="1" y="9"/>
                      <a:pt x="1" y="9"/>
                    </a:cubicBezTo>
                    <a:cubicBezTo>
                      <a:pt x="0" y="6"/>
                      <a:pt x="1" y="3"/>
                      <a:pt x="3" y="1"/>
                    </a:cubicBezTo>
                    <a:cubicBezTo>
                      <a:pt x="4" y="1"/>
                      <a:pt x="4" y="1"/>
                      <a:pt x="4" y="1"/>
                    </a:cubicBezTo>
                    <a:cubicBezTo>
                      <a:pt x="7" y="0"/>
                      <a:pt x="10" y="1"/>
                      <a:pt x="12" y="3"/>
                    </a:cubicBezTo>
                    <a:lnTo>
                      <a:pt x="2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90" name="Freeform 363">
                <a:extLst>
                  <a:ext uri="{FF2B5EF4-FFF2-40B4-BE49-F238E27FC236}">
                    <a16:creationId xmlns:a16="http://schemas.microsoft.com/office/drawing/2014/main" id="{CA4C9D91-1403-4C7A-B189-65DB542137BF}"/>
                  </a:ext>
                </a:extLst>
              </p:cNvPr>
              <p:cNvSpPr>
                <a:spLocks/>
              </p:cNvSpPr>
              <p:nvPr/>
            </p:nvSpPr>
            <p:spPr bwMode="auto">
              <a:xfrm>
                <a:off x="3846513" y="1938338"/>
                <a:ext cx="92075" cy="120650"/>
              </a:xfrm>
              <a:custGeom>
                <a:avLst/>
                <a:gdLst>
                  <a:gd name="T0" fmla="*/ 1 w 27"/>
                  <a:gd name="T1" fmla="*/ 13 h 35"/>
                  <a:gd name="T2" fmla="*/ 3 w 27"/>
                  <a:gd name="T3" fmla="*/ 6 h 35"/>
                  <a:gd name="T4" fmla="*/ 12 w 27"/>
                  <a:gd name="T5" fmla="*/ 2 h 35"/>
                  <a:gd name="T6" fmla="*/ 19 w 27"/>
                  <a:gd name="T7" fmla="*/ 4 h 35"/>
                  <a:gd name="T8" fmla="*/ 26 w 27"/>
                  <a:gd name="T9" fmla="*/ 26 h 35"/>
                  <a:gd name="T10" fmla="*/ 23 w 27"/>
                  <a:gd name="T11" fmla="*/ 34 h 35"/>
                  <a:gd name="T12" fmla="*/ 22 w 27"/>
                  <a:gd name="T13" fmla="*/ 34 h 35"/>
                  <a:gd name="T14" fmla="*/ 15 w 27"/>
                  <a:gd name="T15" fmla="*/ 32 h 35"/>
                  <a:gd name="T16" fmla="*/ 1 w 27"/>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1" y="13"/>
                    </a:moveTo>
                    <a:cubicBezTo>
                      <a:pt x="0" y="11"/>
                      <a:pt x="0" y="8"/>
                      <a:pt x="3" y="6"/>
                    </a:cubicBezTo>
                    <a:cubicBezTo>
                      <a:pt x="12" y="2"/>
                      <a:pt x="12" y="2"/>
                      <a:pt x="12" y="2"/>
                    </a:cubicBezTo>
                    <a:cubicBezTo>
                      <a:pt x="15" y="0"/>
                      <a:pt x="18" y="2"/>
                      <a:pt x="19" y="4"/>
                    </a:cubicBezTo>
                    <a:cubicBezTo>
                      <a:pt x="26" y="26"/>
                      <a:pt x="26" y="26"/>
                      <a:pt x="26" y="26"/>
                    </a:cubicBezTo>
                    <a:cubicBezTo>
                      <a:pt x="27" y="29"/>
                      <a:pt x="26" y="32"/>
                      <a:pt x="23" y="34"/>
                    </a:cubicBezTo>
                    <a:cubicBezTo>
                      <a:pt x="22" y="34"/>
                      <a:pt x="22" y="34"/>
                      <a:pt x="22" y="34"/>
                    </a:cubicBezTo>
                    <a:cubicBezTo>
                      <a:pt x="20" y="35"/>
                      <a:pt x="16" y="35"/>
                      <a:pt x="15" y="32"/>
                    </a:cubicBezTo>
                    <a:lnTo>
                      <a:pt x="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91" name="Freeform 364">
                <a:extLst>
                  <a:ext uri="{FF2B5EF4-FFF2-40B4-BE49-F238E27FC236}">
                    <a16:creationId xmlns:a16="http://schemas.microsoft.com/office/drawing/2014/main" id="{FACD519F-6BD4-4D76-A4B5-4AD17204FB86}"/>
                  </a:ext>
                </a:extLst>
              </p:cNvPr>
              <p:cNvSpPr>
                <a:spLocks/>
              </p:cNvSpPr>
              <p:nvPr/>
            </p:nvSpPr>
            <p:spPr bwMode="auto">
              <a:xfrm>
                <a:off x="3597276" y="1871663"/>
                <a:ext cx="119063" cy="90487"/>
              </a:xfrm>
              <a:custGeom>
                <a:avLst/>
                <a:gdLst>
                  <a:gd name="T0" fmla="*/ 23 w 35"/>
                  <a:gd name="T1" fmla="*/ 2 h 27"/>
                  <a:gd name="T2" fmla="*/ 30 w 35"/>
                  <a:gd name="T3" fmla="*/ 3 h 27"/>
                  <a:gd name="T4" fmla="*/ 34 w 35"/>
                  <a:gd name="T5" fmla="*/ 13 h 27"/>
                  <a:gd name="T6" fmla="*/ 32 w 35"/>
                  <a:gd name="T7" fmla="*/ 19 h 27"/>
                  <a:gd name="T8" fmla="*/ 9 w 35"/>
                  <a:gd name="T9" fmla="*/ 26 h 27"/>
                  <a:gd name="T10" fmla="*/ 2 w 35"/>
                  <a:gd name="T11" fmla="*/ 23 h 27"/>
                  <a:gd name="T12" fmla="*/ 2 w 35"/>
                  <a:gd name="T13" fmla="*/ 23 h 27"/>
                  <a:gd name="T14" fmla="*/ 4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30" y="3"/>
                    </a:cubicBezTo>
                    <a:cubicBezTo>
                      <a:pt x="34" y="13"/>
                      <a:pt x="34" y="13"/>
                      <a:pt x="34" y="13"/>
                    </a:cubicBezTo>
                    <a:cubicBezTo>
                      <a:pt x="35" y="15"/>
                      <a:pt x="34" y="18"/>
                      <a:pt x="32" y="19"/>
                    </a:cubicBezTo>
                    <a:cubicBezTo>
                      <a:pt x="9" y="26"/>
                      <a:pt x="9" y="26"/>
                      <a:pt x="9" y="26"/>
                    </a:cubicBezTo>
                    <a:cubicBezTo>
                      <a:pt x="7" y="27"/>
                      <a:pt x="3" y="26"/>
                      <a:pt x="2" y="23"/>
                    </a:cubicBezTo>
                    <a:cubicBezTo>
                      <a:pt x="2" y="23"/>
                      <a:pt x="2" y="23"/>
                      <a:pt x="2" y="23"/>
                    </a:cubicBezTo>
                    <a:cubicBezTo>
                      <a:pt x="0" y="20"/>
                      <a:pt x="1" y="17"/>
                      <a:pt x="4"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92" name="Freeform 365">
                <a:extLst>
                  <a:ext uri="{FF2B5EF4-FFF2-40B4-BE49-F238E27FC236}">
                    <a16:creationId xmlns:a16="http://schemas.microsoft.com/office/drawing/2014/main" id="{EDF792D0-4B51-4B7B-B5A7-7B4709B5529F}"/>
                  </a:ext>
                </a:extLst>
              </p:cNvPr>
              <p:cNvSpPr>
                <a:spLocks/>
              </p:cNvSpPr>
              <p:nvPr/>
            </p:nvSpPr>
            <p:spPr bwMode="auto">
              <a:xfrm>
                <a:off x="3914776" y="1720850"/>
                <a:ext cx="120650" cy="92075"/>
              </a:xfrm>
              <a:custGeom>
                <a:avLst/>
                <a:gdLst>
                  <a:gd name="T0" fmla="*/ 13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4 w 35"/>
                  <a:gd name="T13" fmla="*/ 5 h 27"/>
                  <a:gd name="T14" fmla="*/ 32 w 35"/>
                  <a:gd name="T15" fmla="*/ 12 h 27"/>
                  <a:gd name="T16" fmla="*/ 13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3" y="26"/>
                    </a:moveTo>
                    <a:cubicBezTo>
                      <a:pt x="10" y="27"/>
                      <a:pt x="7" y="26"/>
                      <a:pt x="6" y="24"/>
                    </a:cubicBezTo>
                    <a:cubicBezTo>
                      <a:pt x="1" y="15"/>
                      <a:pt x="1" y="15"/>
                      <a:pt x="1" y="15"/>
                    </a:cubicBezTo>
                    <a:cubicBezTo>
                      <a:pt x="0" y="12"/>
                      <a:pt x="1" y="9"/>
                      <a:pt x="4" y="8"/>
                    </a:cubicBezTo>
                    <a:cubicBezTo>
                      <a:pt x="26" y="1"/>
                      <a:pt x="26" y="1"/>
                      <a:pt x="26" y="1"/>
                    </a:cubicBezTo>
                    <a:cubicBezTo>
                      <a:pt x="29" y="0"/>
                      <a:pt x="32" y="1"/>
                      <a:pt x="33" y="4"/>
                    </a:cubicBezTo>
                    <a:cubicBezTo>
                      <a:pt x="34" y="5"/>
                      <a:pt x="34" y="5"/>
                      <a:pt x="34" y="5"/>
                    </a:cubicBezTo>
                    <a:cubicBezTo>
                      <a:pt x="35" y="7"/>
                      <a:pt x="34" y="11"/>
                      <a:pt x="32" y="12"/>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93" name="Freeform 366">
                <a:extLst>
                  <a:ext uri="{FF2B5EF4-FFF2-40B4-BE49-F238E27FC236}">
                    <a16:creationId xmlns:a16="http://schemas.microsoft.com/office/drawing/2014/main" id="{06EE6B63-93F3-411C-88D4-118564DF4165}"/>
                  </a:ext>
                </a:extLst>
              </p:cNvPr>
              <p:cNvSpPr>
                <a:spLocks/>
              </p:cNvSpPr>
              <p:nvPr/>
            </p:nvSpPr>
            <p:spPr bwMode="auto">
              <a:xfrm>
                <a:off x="3586163" y="1751013"/>
                <a:ext cx="120650" cy="82550"/>
              </a:xfrm>
              <a:custGeom>
                <a:avLst/>
                <a:gdLst>
                  <a:gd name="T0" fmla="*/ 31 w 35"/>
                  <a:gd name="T1" fmla="*/ 4 h 24"/>
                  <a:gd name="T2" fmla="*/ 34 w 35"/>
                  <a:gd name="T3" fmla="*/ 10 h 24"/>
                  <a:gd name="T4" fmla="*/ 31 w 35"/>
                  <a:gd name="T5" fmla="*/ 20 h 24"/>
                  <a:gd name="T6" fmla="*/ 25 w 35"/>
                  <a:gd name="T7" fmla="*/ 23 h 24"/>
                  <a:gd name="T8" fmla="*/ 4 w 35"/>
                  <a:gd name="T9" fmla="*/ 12 h 24"/>
                  <a:gd name="T10" fmla="*/ 1 w 35"/>
                  <a:gd name="T11" fmla="*/ 5 h 24"/>
                  <a:gd name="T12" fmla="*/ 1 w 35"/>
                  <a:gd name="T13" fmla="*/ 4 h 24"/>
                  <a:gd name="T14" fmla="*/ 8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4" y="5"/>
                      <a:pt x="35" y="8"/>
                      <a:pt x="34" y="10"/>
                    </a:cubicBezTo>
                    <a:cubicBezTo>
                      <a:pt x="31" y="20"/>
                      <a:pt x="31" y="20"/>
                      <a:pt x="31" y="20"/>
                    </a:cubicBezTo>
                    <a:cubicBezTo>
                      <a:pt x="30" y="23"/>
                      <a:pt x="27" y="24"/>
                      <a:pt x="25" y="23"/>
                    </a:cubicBezTo>
                    <a:cubicBezTo>
                      <a:pt x="4" y="12"/>
                      <a:pt x="4" y="12"/>
                      <a:pt x="4" y="12"/>
                    </a:cubicBezTo>
                    <a:cubicBezTo>
                      <a:pt x="1" y="11"/>
                      <a:pt x="0" y="8"/>
                      <a:pt x="1" y="5"/>
                    </a:cubicBezTo>
                    <a:cubicBezTo>
                      <a:pt x="1" y="4"/>
                      <a:pt x="1" y="4"/>
                      <a:pt x="1" y="4"/>
                    </a:cubicBezTo>
                    <a:cubicBezTo>
                      <a:pt x="2" y="2"/>
                      <a:pt x="5" y="0"/>
                      <a:pt x="8"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94" name="Freeform 367">
                <a:extLst>
                  <a:ext uri="{FF2B5EF4-FFF2-40B4-BE49-F238E27FC236}">
                    <a16:creationId xmlns:a16="http://schemas.microsoft.com/office/drawing/2014/main" id="{7C58F3D3-6780-4921-B3A3-8D9FECF1CDCB}"/>
                  </a:ext>
                </a:extLst>
              </p:cNvPr>
              <p:cNvSpPr>
                <a:spLocks/>
              </p:cNvSpPr>
              <p:nvPr/>
            </p:nvSpPr>
            <p:spPr bwMode="auto">
              <a:xfrm>
                <a:off x="3925888" y="1851025"/>
                <a:ext cx="122238" cy="80962"/>
              </a:xfrm>
              <a:custGeom>
                <a:avLst/>
                <a:gdLst>
                  <a:gd name="T0" fmla="*/ 5 w 36"/>
                  <a:gd name="T1" fmla="*/ 20 h 24"/>
                  <a:gd name="T2" fmla="*/ 1 w 36"/>
                  <a:gd name="T3" fmla="*/ 14 h 24"/>
                  <a:gd name="T4" fmla="*/ 4 w 36"/>
                  <a:gd name="T5" fmla="*/ 4 h 24"/>
                  <a:gd name="T6" fmla="*/ 11 w 36"/>
                  <a:gd name="T7" fmla="*/ 1 h 24"/>
                  <a:gd name="T8" fmla="*/ 32 w 36"/>
                  <a:gd name="T9" fmla="*/ 12 h 24"/>
                  <a:gd name="T10" fmla="*/ 35 w 36"/>
                  <a:gd name="T11" fmla="*/ 19 h 24"/>
                  <a:gd name="T12" fmla="*/ 34 w 36"/>
                  <a:gd name="T13" fmla="*/ 20 h 24"/>
                  <a:gd name="T14" fmla="*/ 28 w 36"/>
                  <a:gd name="T15" fmla="*/ 24 h 24"/>
                  <a:gd name="T16" fmla="*/ 5 w 36"/>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
                    <a:moveTo>
                      <a:pt x="5" y="20"/>
                    </a:moveTo>
                    <a:cubicBezTo>
                      <a:pt x="2" y="19"/>
                      <a:pt x="0" y="17"/>
                      <a:pt x="1" y="14"/>
                    </a:cubicBezTo>
                    <a:cubicBezTo>
                      <a:pt x="4" y="4"/>
                      <a:pt x="4" y="4"/>
                      <a:pt x="4" y="4"/>
                    </a:cubicBezTo>
                    <a:cubicBezTo>
                      <a:pt x="5" y="1"/>
                      <a:pt x="8" y="0"/>
                      <a:pt x="11" y="1"/>
                    </a:cubicBezTo>
                    <a:cubicBezTo>
                      <a:pt x="32" y="12"/>
                      <a:pt x="32" y="12"/>
                      <a:pt x="32" y="12"/>
                    </a:cubicBezTo>
                    <a:cubicBezTo>
                      <a:pt x="34" y="13"/>
                      <a:pt x="36" y="16"/>
                      <a:pt x="35" y="19"/>
                    </a:cubicBezTo>
                    <a:cubicBezTo>
                      <a:pt x="34" y="20"/>
                      <a:pt x="34" y="20"/>
                      <a:pt x="34" y="20"/>
                    </a:cubicBezTo>
                    <a:cubicBezTo>
                      <a:pt x="34" y="23"/>
                      <a:pt x="31" y="24"/>
                      <a:pt x="28" y="24"/>
                    </a:cubicBezTo>
                    <a:lnTo>
                      <a:pt x="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95" name="Freeform 368">
                <a:extLst>
                  <a:ext uri="{FF2B5EF4-FFF2-40B4-BE49-F238E27FC236}">
                    <a16:creationId xmlns:a16="http://schemas.microsoft.com/office/drawing/2014/main" id="{E31BEEE8-4792-4467-8FF8-E2925B155397}"/>
                  </a:ext>
                </a:extLst>
              </p:cNvPr>
              <p:cNvSpPr>
                <a:spLocks/>
              </p:cNvSpPr>
              <p:nvPr/>
            </p:nvSpPr>
            <p:spPr bwMode="auto">
              <a:xfrm>
                <a:off x="3722688" y="1952625"/>
                <a:ext cx="85725" cy="119062"/>
              </a:xfrm>
              <a:custGeom>
                <a:avLst/>
                <a:gdLst>
                  <a:gd name="T0" fmla="*/ 5 w 25"/>
                  <a:gd name="T1" fmla="*/ 4 h 35"/>
                  <a:gd name="T2" fmla="*/ 11 w 25"/>
                  <a:gd name="T3" fmla="*/ 0 h 35"/>
                  <a:gd name="T4" fmla="*/ 21 w 25"/>
                  <a:gd name="T5" fmla="*/ 4 h 35"/>
                  <a:gd name="T6" fmla="*/ 23 w 25"/>
                  <a:gd name="T7" fmla="*/ 10 h 35"/>
                  <a:gd name="T8" fmla="*/ 13 w 25"/>
                  <a:gd name="T9" fmla="*/ 31 h 35"/>
                  <a:gd name="T10" fmla="*/ 6 w 25"/>
                  <a:gd name="T11" fmla="*/ 34 h 35"/>
                  <a:gd name="T12" fmla="*/ 5 w 25"/>
                  <a:gd name="T13" fmla="*/ 34 h 35"/>
                  <a:gd name="T14" fmla="*/ 1 w 25"/>
                  <a:gd name="T15" fmla="*/ 27 h 35"/>
                  <a:gd name="T16" fmla="*/ 5 w 25"/>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5">
                    <a:moveTo>
                      <a:pt x="5" y="4"/>
                    </a:moveTo>
                    <a:cubicBezTo>
                      <a:pt x="6" y="1"/>
                      <a:pt x="8" y="0"/>
                      <a:pt x="11" y="0"/>
                    </a:cubicBezTo>
                    <a:cubicBezTo>
                      <a:pt x="21" y="4"/>
                      <a:pt x="21" y="4"/>
                      <a:pt x="21" y="4"/>
                    </a:cubicBezTo>
                    <a:cubicBezTo>
                      <a:pt x="24" y="5"/>
                      <a:pt x="25" y="7"/>
                      <a:pt x="23" y="10"/>
                    </a:cubicBezTo>
                    <a:cubicBezTo>
                      <a:pt x="13" y="31"/>
                      <a:pt x="13" y="31"/>
                      <a:pt x="13" y="31"/>
                    </a:cubicBezTo>
                    <a:cubicBezTo>
                      <a:pt x="12" y="34"/>
                      <a:pt x="9" y="35"/>
                      <a:pt x="6"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96" name="Freeform 369">
                <a:extLst>
                  <a:ext uri="{FF2B5EF4-FFF2-40B4-BE49-F238E27FC236}">
                    <a16:creationId xmlns:a16="http://schemas.microsoft.com/office/drawing/2014/main" id="{064D3678-3982-4004-BAAB-9A96C0DD8206}"/>
                  </a:ext>
                </a:extLst>
              </p:cNvPr>
              <p:cNvSpPr>
                <a:spLocks/>
              </p:cNvSpPr>
              <p:nvPr/>
            </p:nvSpPr>
            <p:spPr bwMode="auto">
              <a:xfrm>
                <a:off x="3825876" y="1611313"/>
                <a:ext cx="82550" cy="123825"/>
              </a:xfrm>
              <a:custGeom>
                <a:avLst/>
                <a:gdLst>
                  <a:gd name="T0" fmla="*/ 19 w 24"/>
                  <a:gd name="T1" fmla="*/ 31 h 36"/>
                  <a:gd name="T2" fmla="*/ 14 w 24"/>
                  <a:gd name="T3" fmla="*/ 35 h 36"/>
                  <a:gd name="T4" fmla="*/ 4 w 24"/>
                  <a:gd name="T5" fmla="*/ 31 h 36"/>
                  <a:gd name="T6" fmla="*/ 1 w 24"/>
                  <a:gd name="T7" fmla="*/ 25 h 36"/>
                  <a:gd name="T8" fmla="*/ 12 w 24"/>
                  <a:gd name="T9" fmla="*/ 4 h 36"/>
                  <a:gd name="T10" fmla="*/ 19 w 24"/>
                  <a:gd name="T11" fmla="*/ 1 h 36"/>
                  <a:gd name="T12" fmla="*/ 20 w 24"/>
                  <a:gd name="T13" fmla="*/ 1 h 36"/>
                  <a:gd name="T14" fmla="*/ 24 w 24"/>
                  <a:gd name="T15" fmla="*/ 8 h 36"/>
                  <a:gd name="T16" fmla="*/ 19 w 24"/>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19" y="31"/>
                    </a:moveTo>
                    <a:cubicBezTo>
                      <a:pt x="19" y="34"/>
                      <a:pt x="16" y="36"/>
                      <a:pt x="14" y="35"/>
                    </a:cubicBezTo>
                    <a:cubicBezTo>
                      <a:pt x="4" y="31"/>
                      <a:pt x="4" y="31"/>
                      <a:pt x="4" y="31"/>
                    </a:cubicBezTo>
                    <a:cubicBezTo>
                      <a:pt x="1" y="31"/>
                      <a:pt x="0" y="28"/>
                      <a:pt x="1" y="25"/>
                    </a:cubicBezTo>
                    <a:cubicBezTo>
                      <a:pt x="12" y="4"/>
                      <a:pt x="12" y="4"/>
                      <a:pt x="12" y="4"/>
                    </a:cubicBezTo>
                    <a:cubicBezTo>
                      <a:pt x="13" y="2"/>
                      <a:pt x="16" y="0"/>
                      <a:pt x="19" y="1"/>
                    </a:cubicBezTo>
                    <a:cubicBezTo>
                      <a:pt x="20" y="1"/>
                      <a:pt x="20" y="1"/>
                      <a:pt x="20" y="1"/>
                    </a:cubicBezTo>
                    <a:cubicBezTo>
                      <a:pt x="22" y="2"/>
                      <a:pt x="24" y="5"/>
                      <a:pt x="24" y="8"/>
                    </a:cubicBezTo>
                    <a:lnTo>
                      <a:pt x="1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grpSp>
        <p:sp>
          <p:nvSpPr>
            <p:cNvPr id="68" name="Freeform 13" title="Icon of a cloud">
              <a:extLst>
                <a:ext uri="{FF2B5EF4-FFF2-40B4-BE49-F238E27FC236}">
                  <a16:creationId xmlns:a16="http://schemas.microsoft.com/office/drawing/2014/main" id="{07A05287-283B-44E8-827D-12BFF91778D7}"/>
                </a:ext>
              </a:extLst>
            </p:cNvPr>
            <p:cNvSpPr>
              <a:spLocks noChangeAspect="1"/>
            </p:cNvSpPr>
            <p:nvPr/>
          </p:nvSpPr>
          <p:spPr bwMode="auto">
            <a:xfrm>
              <a:off x="4240415" y="1244594"/>
              <a:ext cx="1847253" cy="101333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9" name="Group 98">
            <a:extLst>
              <a:ext uri="{FF2B5EF4-FFF2-40B4-BE49-F238E27FC236}">
                <a16:creationId xmlns:a16="http://schemas.microsoft.com/office/drawing/2014/main" id="{CA21BEC2-F9C5-4707-9B7B-1BB5973E0808}"/>
              </a:ext>
            </a:extLst>
          </p:cNvPr>
          <p:cNvGrpSpPr/>
          <p:nvPr/>
        </p:nvGrpSpPr>
        <p:grpSpPr>
          <a:xfrm>
            <a:off x="9817541" y="1685414"/>
            <a:ext cx="2195966" cy="1044474"/>
            <a:chOff x="9817541" y="1272056"/>
            <a:chExt cx="2195966" cy="1044474"/>
          </a:xfrm>
        </p:grpSpPr>
        <p:grpSp>
          <p:nvGrpSpPr>
            <p:cNvPr id="100" name="Group 99">
              <a:extLst>
                <a:ext uri="{FF2B5EF4-FFF2-40B4-BE49-F238E27FC236}">
                  <a16:creationId xmlns:a16="http://schemas.microsoft.com/office/drawing/2014/main" id="{2F663C8A-6E94-4C9D-BBA6-38EBC525885C}"/>
                </a:ext>
              </a:extLst>
            </p:cNvPr>
            <p:cNvGrpSpPr/>
            <p:nvPr/>
          </p:nvGrpSpPr>
          <p:grpSpPr>
            <a:xfrm>
              <a:off x="9817541" y="1272056"/>
              <a:ext cx="1831429" cy="1044474"/>
              <a:chOff x="9735671" y="2061587"/>
              <a:chExt cx="1475343" cy="782552"/>
            </a:xfrm>
          </p:grpSpPr>
          <p:grpSp>
            <p:nvGrpSpPr>
              <p:cNvPr id="102" name="Group 101">
                <a:extLst>
                  <a:ext uri="{FF2B5EF4-FFF2-40B4-BE49-F238E27FC236}">
                    <a16:creationId xmlns:a16="http://schemas.microsoft.com/office/drawing/2014/main" id="{08695DBD-0F9C-44B5-8E1C-CC9F2EEF4FEF}"/>
                  </a:ext>
                </a:extLst>
              </p:cNvPr>
              <p:cNvGrpSpPr/>
              <p:nvPr/>
            </p:nvGrpSpPr>
            <p:grpSpPr>
              <a:xfrm>
                <a:off x="9735671" y="2114289"/>
                <a:ext cx="508286" cy="462777"/>
                <a:chOff x="9647246" y="3078168"/>
                <a:chExt cx="400051" cy="365126"/>
              </a:xfrm>
            </p:grpSpPr>
            <p:sp>
              <p:nvSpPr>
                <p:cNvPr id="110" name="Rectangle 26">
                  <a:extLst>
                    <a:ext uri="{FF2B5EF4-FFF2-40B4-BE49-F238E27FC236}">
                      <a16:creationId xmlns:a16="http://schemas.microsoft.com/office/drawing/2014/main" id="{3E8E46C9-2B72-4966-9DF7-5E8C0CE3ECC2}"/>
                    </a:ext>
                  </a:extLst>
                </p:cNvPr>
                <p:cNvSpPr>
                  <a:spLocks noChangeArrowheads="1"/>
                </p:cNvSpPr>
                <p:nvPr/>
              </p:nvSpPr>
              <p:spPr bwMode="auto">
                <a:xfrm>
                  <a:off x="9647246" y="3276606"/>
                  <a:ext cx="74613" cy="1666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111" name="Rectangle 27">
                  <a:extLst>
                    <a:ext uri="{FF2B5EF4-FFF2-40B4-BE49-F238E27FC236}">
                      <a16:creationId xmlns:a16="http://schemas.microsoft.com/office/drawing/2014/main" id="{099B34AF-7441-4DBC-B100-54437C6FE12F}"/>
                    </a:ext>
                  </a:extLst>
                </p:cNvPr>
                <p:cNvSpPr>
                  <a:spLocks noChangeArrowheads="1"/>
                </p:cNvSpPr>
                <p:nvPr/>
              </p:nvSpPr>
              <p:spPr bwMode="auto">
                <a:xfrm>
                  <a:off x="9863146" y="3224218"/>
                  <a:ext cx="74613" cy="21907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112" name="Rectangle 28">
                  <a:extLst>
                    <a:ext uri="{FF2B5EF4-FFF2-40B4-BE49-F238E27FC236}">
                      <a16:creationId xmlns:a16="http://schemas.microsoft.com/office/drawing/2014/main" id="{D81BE2E9-139F-40B3-BA25-FB269CBCC166}"/>
                    </a:ext>
                  </a:extLst>
                </p:cNvPr>
                <p:cNvSpPr>
                  <a:spLocks noChangeArrowheads="1"/>
                </p:cNvSpPr>
                <p:nvPr/>
              </p:nvSpPr>
              <p:spPr bwMode="auto">
                <a:xfrm>
                  <a:off x="9972684" y="3078168"/>
                  <a:ext cx="74613" cy="36512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113" name="Rectangle 29">
                  <a:extLst>
                    <a:ext uri="{FF2B5EF4-FFF2-40B4-BE49-F238E27FC236}">
                      <a16:creationId xmlns:a16="http://schemas.microsoft.com/office/drawing/2014/main" id="{59DEC4A6-01E7-4314-A6E4-09238AAF6855}"/>
                    </a:ext>
                  </a:extLst>
                </p:cNvPr>
                <p:cNvSpPr>
                  <a:spLocks noChangeArrowheads="1"/>
                </p:cNvSpPr>
                <p:nvPr/>
              </p:nvSpPr>
              <p:spPr bwMode="auto">
                <a:xfrm>
                  <a:off x="9756784" y="3197230"/>
                  <a:ext cx="74613" cy="2460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grpSp>
          <p:grpSp>
            <p:nvGrpSpPr>
              <p:cNvPr id="103" name="Group 102">
                <a:extLst>
                  <a:ext uri="{FF2B5EF4-FFF2-40B4-BE49-F238E27FC236}">
                    <a16:creationId xmlns:a16="http://schemas.microsoft.com/office/drawing/2014/main" id="{B2A9DE5F-1C36-456E-83DF-2F6A9F450773}"/>
                  </a:ext>
                </a:extLst>
              </p:cNvPr>
              <p:cNvGrpSpPr/>
              <p:nvPr/>
            </p:nvGrpSpPr>
            <p:grpSpPr>
              <a:xfrm>
                <a:off x="10300207" y="2061587"/>
                <a:ext cx="622866" cy="566734"/>
                <a:chOff x="5451693" y="3667502"/>
                <a:chExt cx="793750" cy="701675"/>
              </a:xfrm>
            </p:grpSpPr>
            <p:sp>
              <p:nvSpPr>
                <p:cNvPr id="105" name="Freeform 70">
                  <a:extLst>
                    <a:ext uri="{FF2B5EF4-FFF2-40B4-BE49-F238E27FC236}">
                      <a16:creationId xmlns:a16="http://schemas.microsoft.com/office/drawing/2014/main" id="{9313B0C9-8176-4BE1-8F4B-5198CD9DA79D}"/>
                    </a:ext>
                  </a:extLst>
                </p:cNvPr>
                <p:cNvSpPr>
                  <a:spLocks/>
                </p:cNvSpPr>
                <p:nvPr/>
              </p:nvSpPr>
              <p:spPr bwMode="auto">
                <a:xfrm>
                  <a:off x="5666005" y="3667502"/>
                  <a:ext cx="454025" cy="350838"/>
                </a:xfrm>
                <a:custGeom>
                  <a:avLst/>
                  <a:gdLst>
                    <a:gd name="T0" fmla="*/ 212 w 424"/>
                    <a:gd name="T1" fmla="*/ 330 h 330"/>
                    <a:gd name="T2" fmla="*/ 0 w 424"/>
                    <a:gd name="T3" fmla="*/ 118 h 330"/>
                    <a:gd name="T4" fmla="*/ 424 w 424"/>
                    <a:gd name="T5" fmla="*/ 118 h 330"/>
                    <a:gd name="T6" fmla="*/ 212 w 424"/>
                    <a:gd name="T7" fmla="*/ 330 h 330"/>
                  </a:gdLst>
                  <a:ahLst/>
                  <a:cxnLst>
                    <a:cxn ang="0">
                      <a:pos x="T0" y="T1"/>
                    </a:cxn>
                    <a:cxn ang="0">
                      <a:pos x="T2" y="T3"/>
                    </a:cxn>
                    <a:cxn ang="0">
                      <a:pos x="T4" y="T5"/>
                    </a:cxn>
                    <a:cxn ang="0">
                      <a:pos x="T6" y="T7"/>
                    </a:cxn>
                  </a:cxnLst>
                  <a:rect l="0" t="0" r="r" b="b"/>
                  <a:pathLst>
                    <a:path w="424" h="330">
                      <a:moveTo>
                        <a:pt x="212" y="330"/>
                      </a:moveTo>
                      <a:cubicBezTo>
                        <a:pt x="0" y="118"/>
                        <a:pt x="0" y="118"/>
                        <a:pt x="0" y="118"/>
                      </a:cubicBezTo>
                      <a:cubicBezTo>
                        <a:pt x="117" y="0"/>
                        <a:pt x="307" y="0"/>
                        <a:pt x="424" y="118"/>
                      </a:cubicBezTo>
                      <a:lnTo>
                        <a:pt x="212" y="330"/>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106" name="Freeform 71">
                  <a:extLst>
                    <a:ext uri="{FF2B5EF4-FFF2-40B4-BE49-F238E27FC236}">
                      <a16:creationId xmlns:a16="http://schemas.microsoft.com/office/drawing/2014/main" id="{606EED27-364B-4CA5-AD0F-5DFB8E7670AE}"/>
                    </a:ext>
                  </a:extLst>
                </p:cNvPr>
                <p:cNvSpPr>
                  <a:spLocks/>
                </p:cNvSpPr>
                <p:nvPr/>
              </p:nvSpPr>
              <p:spPr bwMode="auto">
                <a:xfrm>
                  <a:off x="5666005" y="4018339"/>
                  <a:ext cx="454025" cy="350838"/>
                </a:xfrm>
                <a:custGeom>
                  <a:avLst/>
                  <a:gdLst>
                    <a:gd name="T0" fmla="*/ 212 w 424"/>
                    <a:gd name="T1" fmla="*/ 0 h 329"/>
                    <a:gd name="T2" fmla="*/ 424 w 424"/>
                    <a:gd name="T3" fmla="*/ 212 h 329"/>
                    <a:gd name="T4" fmla="*/ 0 w 424"/>
                    <a:gd name="T5" fmla="*/ 212 h 329"/>
                    <a:gd name="T6" fmla="*/ 212 w 424"/>
                    <a:gd name="T7" fmla="*/ 0 h 329"/>
                  </a:gdLst>
                  <a:ahLst/>
                  <a:cxnLst>
                    <a:cxn ang="0">
                      <a:pos x="T0" y="T1"/>
                    </a:cxn>
                    <a:cxn ang="0">
                      <a:pos x="T2" y="T3"/>
                    </a:cxn>
                    <a:cxn ang="0">
                      <a:pos x="T4" y="T5"/>
                    </a:cxn>
                    <a:cxn ang="0">
                      <a:pos x="T6" y="T7"/>
                    </a:cxn>
                  </a:cxnLst>
                  <a:rect l="0" t="0" r="r" b="b"/>
                  <a:pathLst>
                    <a:path w="424" h="329">
                      <a:moveTo>
                        <a:pt x="212" y="0"/>
                      </a:moveTo>
                      <a:cubicBezTo>
                        <a:pt x="424" y="212"/>
                        <a:pt x="424" y="212"/>
                        <a:pt x="424" y="212"/>
                      </a:cubicBezTo>
                      <a:cubicBezTo>
                        <a:pt x="307" y="329"/>
                        <a:pt x="117" y="329"/>
                        <a:pt x="0" y="212"/>
                      </a:cubicBezTo>
                      <a:lnTo>
                        <a:pt x="212"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107" name="Freeform 72">
                  <a:extLst>
                    <a:ext uri="{FF2B5EF4-FFF2-40B4-BE49-F238E27FC236}">
                      <a16:creationId xmlns:a16="http://schemas.microsoft.com/office/drawing/2014/main" id="{6632B913-91A6-4AEB-A117-4F424AF15668}"/>
                    </a:ext>
                  </a:extLst>
                </p:cNvPr>
                <p:cNvSpPr>
                  <a:spLocks/>
                </p:cNvSpPr>
                <p:nvPr/>
              </p:nvSpPr>
              <p:spPr bwMode="auto">
                <a:xfrm>
                  <a:off x="5893018" y="3716714"/>
                  <a:ext cx="227013" cy="301625"/>
                </a:xfrm>
                <a:custGeom>
                  <a:avLst/>
                  <a:gdLst>
                    <a:gd name="T0" fmla="*/ 0 w 212"/>
                    <a:gd name="T1" fmla="*/ 284 h 284"/>
                    <a:gd name="T2" fmla="*/ 212 w 212"/>
                    <a:gd name="T3" fmla="*/ 72 h 284"/>
                    <a:gd name="T4" fmla="*/ 99 w 212"/>
                    <a:gd name="T5" fmla="*/ 0 h 284"/>
                    <a:gd name="T6" fmla="*/ 0 w 212"/>
                    <a:gd name="T7" fmla="*/ 284 h 284"/>
                  </a:gdLst>
                  <a:ahLst/>
                  <a:cxnLst>
                    <a:cxn ang="0">
                      <a:pos x="T0" y="T1"/>
                    </a:cxn>
                    <a:cxn ang="0">
                      <a:pos x="T2" y="T3"/>
                    </a:cxn>
                    <a:cxn ang="0">
                      <a:pos x="T4" y="T5"/>
                    </a:cxn>
                    <a:cxn ang="0">
                      <a:pos x="T6" y="T7"/>
                    </a:cxn>
                  </a:cxnLst>
                  <a:rect l="0" t="0" r="r" b="b"/>
                  <a:pathLst>
                    <a:path w="212" h="284">
                      <a:moveTo>
                        <a:pt x="0" y="284"/>
                      </a:moveTo>
                      <a:cubicBezTo>
                        <a:pt x="212" y="72"/>
                        <a:pt x="212" y="72"/>
                        <a:pt x="212" y="72"/>
                      </a:cubicBezTo>
                      <a:cubicBezTo>
                        <a:pt x="179" y="39"/>
                        <a:pt x="140" y="15"/>
                        <a:pt x="99" y="0"/>
                      </a:cubicBezTo>
                      <a:lnTo>
                        <a:pt x="0" y="28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108" name="Freeform 82">
                  <a:extLst>
                    <a:ext uri="{FF2B5EF4-FFF2-40B4-BE49-F238E27FC236}">
                      <a16:creationId xmlns:a16="http://schemas.microsoft.com/office/drawing/2014/main" id="{2954BAAA-6424-4458-98DB-E7DA59490E14}"/>
                    </a:ext>
                  </a:extLst>
                </p:cNvPr>
                <p:cNvSpPr>
                  <a:spLocks/>
                </p:cNvSpPr>
                <p:nvPr/>
              </p:nvSpPr>
              <p:spPr bwMode="auto">
                <a:xfrm>
                  <a:off x="5451693" y="3792914"/>
                  <a:ext cx="352425" cy="452438"/>
                </a:xfrm>
                <a:custGeom>
                  <a:avLst/>
                  <a:gdLst>
                    <a:gd name="T0" fmla="*/ 329 w 329"/>
                    <a:gd name="T1" fmla="*/ 212 h 424"/>
                    <a:gd name="T2" fmla="*/ 117 w 329"/>
                    <a:gd name="T3" fmla="*/ 424 h 424"/>
                    <a:gd name="T4" fmla="*/ 117 w 329"/>
                    <a:gd name="T5" fmla="*/ 0 h 424"/>
                    <a:gd name="T6" fmla="*/ 329 w 329"/>
                    <a:gd name="T7" fmla="*/ 212 h 424"/>
                  </a:gdLst>
                  <a:ahLst/>
                  <a:cxnLst>
                    <a:cxn ang="0">
                      <a:pos x="T0" y="T1"/>
                    </a:cxn>
                    <a:cxn ang="0">
                      <a:pos x="T2" y="T3"/>
                    </a:cxn>
                    <a:cxn ang="0">
                      <a:pos x="T4" y="T5"/>
                    </a:cxn>
                    <a:cxn ang="0">
                      <a:pos x="T6" y="T7"/>
                    </a:cxn>
                  </a:cxnLst>
                  <a:rect l="0" t="0" r="r" b="b"/>
                  <a:pathLst>
                    <a:path w="329" h="424">
                      <a:moveTo>
                        <a:pt x="329" y="212"/>
                      </a:moveTo>
                      <a:cubicBezTo>
                        <a:pt x="117" y="424"/>
                        <a:pt x="117" y="424"/>
                        <a:pt x="117" y="424"/>
                      </a:cubicBezTo>
                      <a:cubicBezTo>
                        <a:pt x="0" y="306"/>
                        <a:pt x="0" y="117"/>
                        <a:pt x="117" y="0"/>
                      </a:cubicBezTo>
                      <a:cubicBezTo>
                        <a:pt x="329" y="212"/>
                        <a:pt x="329" y="212"/>
                        <a:pt x="329" y="21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109" name="Freeform 86">
                  <a:extLst>
                    <a:ext uri="{FF2B5EF4-FFF2-40B4-BE49-F238E27FC236}">
                      <a16:creationId xmlns:a16="http://schemas.microsoft.com/office/drawing/2014/main" id="{D4872DD2-B1F0-4BF3-A883-66B3EBBF882D}"/>
                    </a:ext>
                  </a:extLst>
                </p:cNvPr>
                <p:cNvSpPr>
                  <a:spLocks/>
                </p:cNvSpPr>
                <p:nvPr/>
              </p:nvSpPr>
              <p:spPr bwMode="auto">
                <a:xfrm>
                  <a:off x="5893018" y="3792914"/>
                  <a:ext cx="352425" cy="452438"/>
                </a:xfrm>
                <a:custGeom>
                  <a:avLst/>
                  <a:gdLst>
                    <a:gd name="T0" fmla="*/ 0 w 329"/>
                    <a:gd name="T1" fmla="*/ 212 h 424"/>
                    <a:gd name="T2" fmla="*/ 212 w 329"/>
                    <a:gd name="T3" fmla="*/ 0 h 424"/>
                    <a:gd name="T4" fmla="*/ 212 w 329"/>
                    <a:gd name="T5" fmla="*/ 424 h 424"/>
                    <a:gd name="T6" fmla="*/ 0 w 329"/>
                    <a:gd name="T7" fmla="*/ 212 h 424"/>
                  </a:gdLst>
                  <a:ahLst/>
                  <a:cxnLst>
                    <a:cxn ang="0">
                      <a:pos x="T0" y="T1"/>
                    </a:cxn>
                    <a:cxn ang="0">
                      <a:pos x="T2" y="T3"/>
                    </a:cxn>
                    <a:cxn ang="0">
                      <a:pos x="T4" y="T5"/>
                    </a:cxn>
                    <a:cxn ang="0">
                      <a:pos x="T6" y="T7"/>
                    </a:cxn>
                  </a:cxnLst>
                  <a:rect l="0" t="0" r="r" b="b"/>
                  <a:pathLst>
                    <a:path w="329" h="424">
                      <a:moveTo>
                        <a:pt x="0" y="212"/>
                      </a:moveTo>
                      <a:cubicBezTo>
                        <a:pt x="212" y="0"/>
                        <a:pt x="212" y="0"/>
                        <a:pt x="212" y="0"/>
                      </a:cubicBezTo>
                      <a:cubicBezTo>
                        <a:pt x="329" y="117"/>
                        <a:pt x="329" y="306"/>
                        <a:pt x="212" y="424"/>
                      </a:cubicBezTo>
                      <a:lnTo>
                        <a:pt x="0" y="212"/>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grpSp>
          <p:sp>
            <p:nvSpPr>
              <p:cNvPr id="104" name="TextBox 103">
                <a:extLst>
                  <a:ext uri="{FF2B5EF4-FFF2-40B4-BE49-F238E27FC236}">
                    <a16:creationId xmlns:a16="http://schemas.microsoft.com/office/drawing/2014/main" id="{5C366E11-F324-4D83-8AD9-8D30918052D1}"/>
                  </a:ext>
                </a:extLst>
              </p:cNvPr>
              <p:cNvSpPr txBox="1"/>
              <p:nvPr/>
            </p:nvSpPr>
            <p:spPr>
              <a:xfrm>
                <a:off x="9887093" y="2613543"/>
                <a:ext cx="1323921" cy="230596"/>
              </a:xfrm>
              <a:prstGeom prst="rect">
                <a:avLst/>
              </a:prstGeom>
              <a:noFill/>
            </p:spPr>
            <p:txBody>
              <a:bodyPr wrap="square" rtlCol="0">
                <a:spAutoFit/>
              </a:bodyPr>
              <a:lstStyle/>
              <a:p>
                <a:pPr algn="ctr" defTabSz="932536"/>
                <a:r>
                  <a:rPr lang="en-US" sz="1400" dirty="0">
                    <a:solidFill>
                      <a:prstClr val="black"/>
                    </a:solidFill>
                    <a:latin typeface="Segoe UI Semilight" panose="020B0402040204020203" pitchFamily="34" charset="0"/>
                    <a:cs typeface="Segoe UI Semilight" panose="020B0402040204020203" pitchFamily="34" charset="0"/>
                  </a:rPr>
                  <a:t>Assessment</a:t>
                </a:r>
              </a:p>
            </p:txBody>
          </p:sp>
        </p:grpSp>
        <p:sp>
          <p:nvSpPr>
            <p:cNvPr id="101" name="money_2" title="Icon of a dollar sign with an arrow around it pointing clockwise">
              <a:extLst>
                <a:ext uri="{FF2B5EF4-FFF2-40B4-BE49-F238E27FC236}">
                  <a16:creationId xmlns:a16="http://schemas.microsoft.com/office/drawing/2014/main" id="{3CF1717B-929A-4CA3-8C37-9B463FDDC4AB}"/>
                </a:ext>
              </a:extLst>
            </p:cNvPr>
            <p:cNvSpPr>
              <a:spLocks noChangeAspect="1" noEditPoints="1"/>
            </p:cNvSpPr>
            <p:nvPr/>
          </p:nvSpPr>
          <p:spPr bwMode="auto">
            <a:xfrm>
              <a:off x="11312988" y="1299755"/>
              <a:ext cx="700519" cy="73861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28575" cap="flat">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grpSp>
        <p:nvGrpSpPr>
          <p:cNvPr id="114" name="Group 113">
            <a:extLst>
              <a:ext uri="{FF2B5EF4-FFF2-40B4-BE49-F238E27FC236}">
                <a16:creationId xmlns:a16="http://schemas.microsoft.com/office/drawing/2014/main" id="{CB5FA029-4C59-44B9-8AFD-460CC41247D8}"/>
              </a:ext>
            </a:extLst>
          </p:cNvPr>
          <p:cNvGrpSpPr/>
          <p:nvPr/>
        </p:nvGrpSpPr>
        <p:grpSpPr>
          <a:xfrm>
            <a:off x="1086731" y="1891202"/>
            <a:ext cx="1096637" cy="926028"/>
            <a:chOff x="1086731" y="1477844"/>
            <a:chExt cx="1096637" cy="926028"/>
          </a:xfrm>
        </p:grpSpPr>
        <p:sp>
          <p:nvSpPr>
            <p:cNvPr id="115" name="TextBox 114">
              <a:extLst>
                <a:ext uri="{FF2B5EF4-FFF2-40B4-BE49-F238E27FC236}">
                  <a16:creationId xmlns:a16="http://schemas.microsoft.com/office/drawing/2014/main" id="{022FD6DB-869D-489E-9572-B371234A1CF9}"/>
                </a:ext>
              </a:extLst>
            </p:cNvPr>
            <p:cNvSpPr txBox="1"/>
            <p:nvPr/>
          </p:nvSpPr>
          <p:spPr>
            <a:xfrm>
              <a:off x="1086731" y="2096095"/>
              <a:ext cx="1096637" cy="307777"/>
            </a:xfrm>
            <a:prstGeom prst="rect">
              <a:avLst/>
            </a:prstGeom>
            <a:noFill/>
          </p:spPr>
          <p:txBody>
            <a:bodyPr wrap="square" rtlCol="0">
              <a:spAutoFit/>
            </a:bodyPr>
            <a:lstStyle/>
            <a:p>
              <a:pPr algn="ctr" defTabSz="932536"/>
              <a:r>
                <a:rPr lang="en-US" sz="1400" b="1" dirty="0">
                  <a:solidFill>
                    <a:prstClr val="black"/>
                  </a:solidFill>
                  <a:latin typeface="Segoe UI Semilight" panose="020B0402040204020203" pitchFamily="34" charset="0"/>
                  <a:cs typeface="Segoe UI Semilight" panose="020B0402040204020203" pitchFamily="34" charset="0"/>
                </a:rPr>
                <a:t>Appliance</a:t>
              </a:r>
            </a:p>
          </p:txBody>
        </p:sp>
        <p:sp>
          <p:nvSpPr>
            <p:cNvPr id="116" name="monitor_3" title="Icon of a monitor with a checkmark on the lower right corner">
              <a:extLst>
                <a:ext uri="{FF2B5EF4-FFF2-40B4-BE49-F238E27FC236}">
                  <a16:creationId xmlns:a16="http://schemas.microsoft.com/office/drawing/2014/main" id="{5146D4EB-A716-4505-9988-E511ADC4532B}"/>
                </a:ext>
              </a:extLst>
            </p:cNvPr>
            <p:cNvSpPr>
              <a:spLocks noChangeAspect="1" noEditPoints="1"/>
            </p:cNvSpPr>
            <p:nvPr/>
          </p:nvSpPr>
          <p:spPr bwMode="auto">
            <a:xfrm>
              <a:off x="1210704" y="1477844"/>
              <a:ext cx="811703" cy="650970"/>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28575" cap="sq">
              <a:solidFill>
                <a:srgbClr val="8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Processing_E9F5" title="Icon of two interlocked gears">
              <a:extLst>
                <a:ext uri="{FF2B5EF4-FFF2-40B4-BE49-F238E27FC236}">
                  <a16:creationId xmlns:a16="http://schemas.microsoft.com/office/drawing/2014/main" id="{2070F9E9-0B00-4BE3-91A5-2EE422E67100}"/>
                </a:ext>
              </a:extLst>
            </p:cNvPr>
            <p:cNvSpPr>
              <a:spLocks noChangeAspect="1" noEditPoints="1"/>
            </p:cNvSpPr>
            <p:nvPr/>
          </p:nvSpPr>
          <p:spPr bwMode="auto">
            <a:xfrm>
              <a:off x="1392463" y="1528451"/>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flat">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7644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0"/>
                                        <p:tgtEl>
                                          <p:spTgt spid="46"/>
                                        </p:tgtEl>
                                      </p:cBhvr>
                                    </p:animEffect>
                                    <p:anim calcmode="lin" valueType="num">
                                      <p:cBhvr>
                                        <p:cTn id="22" dur="1000" fill="hold"/>
                                        <p:tgtEl>
                                          <p:spTgt spid="46"/>
                                        </p:tgtEl>
                                        <p:attrNameLst>
                                          <p:attrName>ppt_x</p:attrName>
                                        </p:attrNameLst>
                                      </p:cBhvr>
                                      <p:tavLst>
                                        <p:tav tm="0">
                                          <p:val>
                                            <p:strVal val="#ppt_x"/>
                                          </p:val>
                                        </p:tav>
                                        <p:tav tm="100000">
                                          <p:val>
                                            <p:strVal val="#ppt_x"/>
                                          </p:val>
                                        </p:tav>
                                      </p:tavLst>
                                    </p:anim>
                                    <p:anim calcmode="lin" valueType="num">
                                      <p:cBhvr>
                                        <p:cTn id="23"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4"/>
                                        </p:tgtEl>
                                        <p:attrNameLst>
                                          <p:attrName>style.visibility</p:attrName>
                                        </p:attrNameLst>
                                      </p:cBhvr>
                                      <p:to>
                                        <p:strVal val="visible"/>
                                      </p:to>
                                    </p:set>
                                    <p:animEffect transition="in" filter="fade">
                                      <p:cBhvr>
                                        <p:cTn id="28" dur="1000"/>
                                        <p:tgtEl>
                                          <p:spTgt spid="114"/>
                                        </p:tgtEl>
                                      </p:cBhvr>
                                    </p:animEffect>
                                    <p:anim calcmode="lin" valueType="num">
                                      <p:cBhvr>
                                        <p:cTn id="29" dur="1000" fill="hold"/>
                                        <p:tgtEl>
                                          <p:spTgt spid="114"/>
                                        </p:tgtEl>
                                        <p:attrNameLst>
                                          <p:attrName>ppt_x</p:attrName>
                                        </p:attrNameLst>
                                      </p:cBhvr>
                                      <p:tavLst>
                                        <p:tav tm="0">
                                          <p:val>
                                            <p:strVal val="#ppt_x"/>
                                          </p:val>
                                        </p:tav>
                                        <p:tav tm="100000">
                                          <p:val>
                                            <p:strVal val="#ppt_x"/>
                                          </p:val>
                                        </p:tav>
                                      </p:tavLst>
                                    </p:anim>
                                    <p:anim calcmode="lin" valueType="num">
                                      <p:cBhvr>
                                        <p:cTn id="30"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1000"/>
                                        <p:tgtEl>
                                          <p:spTgt spid="49"/>
                                        </p:tgtEl>
                                      </p:cBhvr>
                                    </p:animEffect>
                                    <p:anim calcmode="lin" valueType="num">
                                      <p:cBhvr>
                                        <p:cTn id="36" dur="1000" fill="hold"/>
                                        <p:tgtEl>
                                          <p:spTgt spid="49"/>
                                        </p:tgtEl>
                                        <p:attrNameLst>
                                          <p:attrName>ppt_x</p:attrName>
                                        </p:attrNameLst>
                                      </p:cBhvr>
                                      <p:tavLst>
                                        <p:tav tm="0">
                                          <p:val>
                                            <p:strVal val="#ppt_x"/>
                                          </p:val>
                                        </p:tav>
                                        <p:tav tm="100000">
                                          <p:val>
                                            <p:strVal val="#ppt_x"/>
                                          </p:val>
                                        </p:tav>
                                      </p:tavLst>
                                    </p:anim>
                                    <p:anim calcmode="lin" valueType="num">
                                      <p:cBhvr>
                                        <p:cTn id="37"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1000"/>
                                        <p:tgtEl>
                                          <p:spTgt spid="42"/>
                                        </p:tgtEl>
                                      </p:cBhvr>
                                    </p:animEffect>
                                    <p:anim calcmode="lin" valueType="num">
                                      <p:cBhvr>
                                        <p:cTn id="43" dur="1000" fill="hold"/>
                                        <p:tgtEl>
                                          <p:spTgt spid="42"/>
                                        </p:tgtEl>
                                        <p:attrNameLst>
                                          <p:attrName>ppt_x</p:attrName>
                                        </p:attrNameLst>
                                      </p:cBhvr>
                                      <p:tavLst>
                                        <p:tav tm="0">
                                          <p:val>
                                            <p:strVal val="#ppt_x"/>
                                          </p:val>
                                        </p:tav>
                                        <p:tav tm="100000">
                                          <p:val>
                                            <p:strVal val="#ppt_x"/>
                                          </p:val>
                                        </p:tav>
                                      </p:tavLst>
                                    </p:anim>
                                    <p:anim calcmode="lin" valueType="num">
                                      <p:cBhvr>
                                        <p:cTn id="4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fade">
                                      <p:cBhvr>
                                        <p:cTn id="49" dur="1000"/>
                                        <p:tgtEl>
                                          <p:spTgt spid="65"/>
                                        </p:tgtEl>
                                      </p:cBhvr>
                                    </p:animEffect>
                                    <p:anim calcmode="lin" valueType="num">
                                      <p:cBhvr>
                                        <p:cTn id="50" dur="1000" fill="hold"/>
                                        <p:tgtEl>
                                          <p:spTgt spid="65"/>
                                        </p:tgtEl>
                                        <p:attrNameLst>
                                          <p:attrName>ppt_x</p:attrName>
                                        </p:attrNameLst>
                                      </p:cBhvr>
                                      <p:tavLst>
                                        <p:tav tm="0">
                                          <p:val>
                                            <p:strVal val="#ppt_x"/>
                                          </p:val>
                                        </p:tav>
                                        <p:tav tm="100000">
                                          <p:val>
                                            <p:strVal val="#ppt_x"/>
                                          </p:val>
                                        </p:tav>
                                      </p:tavLst>
                                    </p:anim>
                                    <p:anim calcmode="lin" valueType="num">
                                      <p:cBhvr>
                                        <p:cTn id="51"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1000"/>
                                        <p:tgtEl>
                                          <p:spTgt spid="58"/>
                                        </p:tgtEl>
                                      </p:cBhvr>
                                    </p:animEffect>
                                    <p:anim calcmode="lin" valueType="num">
                                      <p:cBhvr>
                                        <p:cTn id="57" dur="1000" fill="hold"/>
                                        <p:tgtEl>
                                          <p:spTgt spid="58"/>
                                        </p:tgtEl>
                                        <p:attrNameLst>
                                          <p:attrName>ppt_x</p:attrName>
                                        </p:attrNameLst>
                                      </p:cBhvr>
                                      <p:tavLst>
                                        <p:tav tm="0">
                                          <p:val>
                                            <p:strVal val="#ppt_x"/>
                                          </p:val>
                                        </p:tav>
                                        <p:tav tm="100000">
                                          <p:val>
                                            <p:strVal val="#ppt_x"/>
                                          </p:val>
                                        </p:tav>
                                      </p:tavLst>
                                    </p:anim>
                                    <p:anim calcmode="lin" valueType="num">
                                      <p:cBhvr>
                                        <p:cTn id="58"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1000"/>
                                        <p:tgtEl>
                                          <p:spTgt spid="55"/>
                                        </p:tgtEl>
                                      </p:cBhvr>
                                    </p:animEffect>
                                    <p:anim calcmode="lin" valueType="num">
                                      <p:cBhvr>
                                        <p:cTn id="64" dur="1000" fill="hold"/>
                                        <p:tgtEl>
                                          <p:spTgt spid="55"/>
                                        </p:tgtEl>
                                        <p:attrNameLst>
                                          <p:attrName>ppt_x</p:attrName>
                                        </p:attrNameLst>
                                      </p:cBhvr>
                                      <p:tavLst>
                                        <p:tav tm="0">
                                          <p:val>
                                            <p:strVal val="#ppt_x"/>
                                          </p:val>
                                        </p:tav>
                                        <p:tav tm="100000">
                                          <p:val>
                                            <p:strVal val="#ppt_x"/>
                                          </p:val>
                                        </p:tav>
                                      </p:tavLst>
                                    </p:anim>
                                    <p:anim calcmode="lin" valueType="num">
                                      <p:cBhvr>
                                        <p:cTn id="6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99"/>
                                        </p:tgtEl>
                                        <p:attrNameLst>
                                          <p:attrName>style.visibility</p:attrName>
                                        </p:attrNameLst>
                                      </p:cBhvr>
                                      <p:to>
                                        <p:strVal val="visible"/>
                                      </p:to>
                                    </p:set>
                                    <p:animEffect transition="in" filter="fade">
                                      <p:cBhvr>
                                        <p:cTn id="70" dur="1000"/>
                                        <p:tgtEl>
                                          <p:spTgt spid="99"/>
                                        </p:tgtEl>
                                      </p:cBhvr>
                                    </p:animEffect>
                                    <p:anim calcmode="lin" valueType="num">
                                      <p:cBhvr>
                                        <p:cTn id="71" dur="1000" fill="hold"/>
                                        <p:tgtEl>
                                          <p:spTgt spid="99"/>
                                        </p:tgtEl>
                                        <p:attrNameLst>
                                          <p:attrName>ppt_x</p:attrName>
                                        </p:attrNameLst>
                                      </p:cBhvr>
                                      <p:tavLst>
                                        <p:tav tm="0">
                                          <p:val>
                                            <p:strVal val="#ppt_x"/>
                                          </p:val>
                                        </p:tav>
                                        <p:tav tm="100000">
                                          <p:val>
                                            <p:strVal val="#ppt_x"/>
                                          </p:val>
                                        </p:tav>
                                      </p:tavLst>
                                    </p:anim>
                                    <p:anim calcmode="lin" valueType="num">
                                      <p:cBhvr>
                                        <p:cTn id="72"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688847" y="339006"/>
            <a:ext cx="11018520" cy="553998"/>
          </a:xfrm>
        </p:spPr>
        <p:txBody>
          <a:bodyPr/>
          <a:lstStyle/>
          <a:p>
            <a:r>
              <a:rPr lang="en-US" dirty="0">
                <a:solidFill>
                  <a:schemeClr val="tx1">
                    <a:lumMod val="50000"/>
                  </a:schemeClr>
                </a:solidFill>
              </a:rPr>
              <a:t>Azure Migrate v2</a:t>
            </a:r>
          </a:p>
        </p:txBody>
      </p:sp>
      <p:cxnSp>
        <p:nvCxnSpPr>
          <p:cNvPr id="8" name="Straight Connector 7">
            <a:extLst>
              <a:ext uri="{FF2B5EF4-FFF2-40B4-BE49-F238E27FC236}">
                <a16:creationId xmlns:a16="http://schemas.microsoft.com/office/drawing/2014/main" id="{6F2A5529-F9B5-4FA6-9473-3D6FEF069A65}"/>
              </a:ext>
            </a:extLst>
          </p:cNvPr>
          <p:cNvCxnSpPr>
            <a:cxnSpLocks/>
          </p:cNvCxnSpPr>
          <p:nvPr/>
        </p:nvCxnSpPr>
        <p:spPr>
          <a:xfrm>
            <a:off x="8242623" y="1861569"/>
            <a:ext cx="0" cy="3742818"/>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0DA57A3-2E82-44E6-A714-DC67CC41D54A}"/>
              </a:ext>
            </a:extLst>
          </p:cNvPr>
          <p:cNvGrpSpPr/>
          <p:nvPr/>
        </p:nvGrpSpPr>
        <p:grpSpPr>
          <a:xfrm>
            <a:off x="8823357" y="1863389"/>
            <a:ext cx="2256868" cy="3709476"/>
            <a:chOff x="8823357" y="1863389"/>
            <a:chExt cx="2256868" cy="3709476"/>
          </a:xfrm>
        </p:grpSpPr>
        <p:cxnSp>
          <p:nvCxnSpPr>
            <p:cNvPr id="20" name="Straight Arrow Connector 19">
              <a:extLst>
                <a:ext uri="{FF2B5EF4-FFF2-40B4-BE49-F238E27FC236}">
                  <a16:creationId xmlns:a16="http://schemas.microsoft.com/office/drawing/2014/main" id="{EF3EB260-9CE9-47D5-A2CB-26E498409A0E}"/>
                </a:ext>
              </a:extLst>
            </p:cNvPr>
            <p:cNvCxnSpPr/>
            <p:nvPr/>
          </p:nvCxnSpPr>
          <p:spPr>
            <a:xfrm flipV="1">
              <a:off x="10465728" y="3113751"/>
              <a:ext cx="0" cy="1283620"/>
            </a:xfrm>
            <a:prstGeom prst="straightConnector1">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C3F7002-0DDC-45F6-AEC7-5DF34A1DF27A}"/>
                </a:ext>
              </a:extLst>
            </p:cNvPr>
            <p:cNvCxnSpPr/>
            <p:nvPr/>
          </p:nvCxnSpPr>
          <p:spPr>
            <a:xfrm flipV="1">
              <a:off x="9442456" y="3113751"/>
              <a:ext cx="0" cy="1283620"/>
            </a:xfrm>
            <a:prstGeom prst="straightConnector1">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5494ED8-BEB3-4B81-897A-E437F687F17D}"/>
                </a:ext>
              </a:extLst>
            </p:cNvPr>
            <p:cNvSpPr/>
            <p:nvPr/>
          </p:nvSpPr>
          <p:spPr bwMode="auto">
            <a:xfrm>
              <a:off x="8823357" y="3472360"/>
              <a:ext cx="2256868" cy="56640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cloud" title="Icon of a cloud">
              <a:extLst>
                <a:ext uri="{FF2B5EF4-FFF2-40B4-BE49-F238E27FC236}">
                  <a16:creationId xmlns:a16="http://schemas.microsoft.com/office/drawing/2014/main" id="{56B58B3E-9CB4-4506-9C75-12F649F9586B}"/>
                </a:ext>
              </a:extLst>
            </p:cNvPr>
            <p:cNvSpPr>
              <a:spLocks noChangeAspect="1"/>
            </p:cNvSpPr>
            <p:nvPr/>
          </p:nvSpPr>
          <p:spPr bwMode="auto">
            <a:xfrm>
              <a:off x="9143428" y="1863389"/>
              <a:ext cx="1622892" cy="10269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E4714CE4-A96E-4A09-AF5D-49E7BECFC793}"/>
                </a:ext>
              </a:extLst>
            </p:cNvPr>
            <p:cNvSpPr/>
            <p:nvPr/>
          </p:nvSpPr>
          <p:spPr>
            <a:xfrm>
              <a:off x="10070150" y="3626378"/>
              <a:ext cx="804028" cy="258367"/>
            </a:xfrm>
            <a:prstGeom prst="rect">
              <a:avLst/>
            </a:prstGeom>
          </p:spPr>
          <p:txBody>
            <a:bodyPr wrap="square">
              <a:spAutoFit/>
            </a:bodyPr>
            <a:lstStyle/>
            <a:p>
              <a:pPr marL="0" marR="0" lvl="0" indent="0" algn="ctr" defTabSz="896043" rtl="0" eaLnBrk="1" fontAlgn="auto" latinLnBrk="0" hangingPunct="1">
                <a:lnSpc>
                  <a:spcPct val="90000"/>
                </a:lnSpc>
                <a:spcBef>
                  <a:spcPct val="0"/>
                </a:spcBef>
                <a:spcAft>
                  <a:spcPct val="35000"/>
                </a:spcAft>
                <a:buClrTx/>
                <a:buSzTx/>
                <a:buFontTx/>
                <a:buNone/>
                <a:tabLst/>
                <a:defRPr/>
              </a:pPr>
              <a:r>
                <a:rPr kumimoji="0" lang="en-US" sz="1175" b="0" i="0" u="none" strike="noStrike" kern="1200" cap="none" spc="288" normalizeH="0" baseline="0" noProof="0">
                  <a:ln>
                    <a:noFill/>
                  </a:ln>
                  <a:gradFill>
                    <a:gsLst>
                      <a:gs pos="75325">
                        <a:srgbClr val="353535"/>
                      </a:gs>
                      <a:gs pos="54000">
                        <a:srgbClr val="353535"/>
                      </a:gs>
                    </a:gsLst>
                    <a:lin ang="54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Linux</a:t>
              </a:r>
            </a:p>
          </p:txBody>
        </p:sp>
        <p:sp>
          <p:nvSpPr>
            <p:cNvPr id="14" name="Rectangle 13">
              <a:extLst>
                <a:ext uri="{FF2B5EF4-FFF2-40B4-BE49-F238E27FC236}">
                  <a16:creationId xmlns:a16="http://schemas.microsoft.com/office/drawing/2014/main" id="{BC44E8E5-6441-428D-B28D-F07181241BE8}"/>
                </a:ext>
              </a:extLst>
            </p:cNvPr>
            <p:cNvSpPr/>
            <p:nvPr/>
          </p:nvSpPr>
          <p:spPr>
            <a:xfrm>
              <a:off x="8846089" y="3543354"/>
              <a:ext cx="1192733" cy="424415"/>
            </a:xfrm>
            <a:prstGeom prst="rect">
              <a:avLst/>
            </a:prstGeom>
          </p:spPr>
          <p:txBody>
            <a:bodyPr wrap="square">
              <a:spAutoFit/>
            </a:bodyPr>
            <a:lstStyle/>
            <a:p>
              <a:pPr marL="0" marR="0" lvl="0" indent="0" algn="ctr" defTabSz="896043" rtl="0" eaLnBrk="1" fontAlgn="auto" latinLnBrk="0" hangingPunct="1">
                <a:lnSpc>
                  <a:spcPct val="90000"/>
                </a:lnSpc>
                <a:spcBef>
                  <a:spcPct val="0"/>
                </a:spcBef>
                <a:spcAft>
                  <a:spcPct val="35000"/>
                </a:spcAft>
                <a:buClrTx/>
                <a:buSzTx/>
                <a:buFontTx/>
                <a:buNone/>
                <a:tabLst/>
                <a:defRPr/>
              </a:pPr>
              <a:r>
                <a:rPr kumimoji="0" lang="en-US" sz="1175" b="0" i="0" u="none" strike="noStrike" kern="1200" cap="none" spc="288" normalizeH="0" baseline="0" noProof="0">
                  <a:ln>
                    <a:noFill/>
                  </a:ln>
                  <a:gradFill>
                    <a:gsLst>
                      <a:gs pos="75325">
                        <a:srgbClr val="353535"/>
                      </a:gs>
                      <a:gs pos="54000">
                        <a:srgbClr val="353535"/>
                      </a:gs>
                    </a:gsLst>
                    <a:lin ang="54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Windows Server</a:t>
              </a:r>
            </a:p>
          </p:txBody>
        </p:sp>
        <p:sp>
          <p:nvSpPr>
            <p:cNvPr id="21" name="building_7" title="Icon of a building with a curved section protruding from it">
              <a:extLst>
                <a:ext uri="{FF2B5EF4-FFF2-40B4-BE49-F238E27FC236}">
                  <a16:creationId xmlns:a16="http://schemas.microsoft.com/office/drawing/2014/main" id="{E6D60AB5-F7FF-44BF-970C-DD06FC5BE0AD}"/>
                </a:ext>
              </a:extLst>
            </p:cNvPr>
            <p:cNvSpPr>
              <a:spLocks noChangeAspect="1" noEditPoints="1"/>
            </p:cNvSpPr>
            <p:nvPr/>
          </p:nvSpPr>
          <p:spPr bwMode="auto">
            <a:xfrm>
              <a:off x="9458541" y="4448861"/>
              <a:ext cx="992668" cy="1124004"/>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4" name="TextBox 23">
            <a:extLst>
              <a:ext uri="{FF2B5EF4-FFF2-40B4-BE49-F238E27FC236}">
                <a16:creationId xmlns:a16="http://schemas.microsoft.com/office/drawing/2014/main" id="{26D36F9B-478B-48F8-B255-9DD89931547E}"/>
              </a:ext>
            </a:extLst>
          </p:cNvPr>
          <p:cNvSpPr txBox="1"/>
          <p:nvPr/>
        </p:nvSpPr>
        <p:spPr>
          <a:xfrm>
            <a:off x="257534" y="893004"/>
            <a:ext cx="7346948" cy="5983481"/>
          </a:xfrm>
          <a:prstGeom prst="rect">
            <a:avLst/>
          </a:prstGeom>
          <a:noFill/>
        </p:spPr>
        <p:txBody>
          <a:bodyPr wrap="square" lIns="179259" tIns="143407" rIns="179259" bIns="143407" rtlCol="0">
            <a:spAutoFit/>
          </a:bodyPr>
          <a:lstStyle/>
          <a:p>
            <a:pPr marL="342834" lvl="0" indent="-342834" defTabSz="914192">
              <a:spcBef>
                <a:spcPts val="600"/>
              </a:spcBef>
              <a:spcAft>
                <a:spcPts val="600"/>
              </a:spcAft>
              <a:buFont typeface="Arial" panose="020B0604020202020204" pitchFamily="34" charset="0"/>
              <a:buChar char="•"/>
              <a:defRPr/>
            </a:pPr>
            <a:r>
              <a:rPr lang="en-US" sz="2000" b="1" dirty="0">
                <a:solidFill>
                  <a:schemeClr val="tx2"/>
                </a:solidFill>
                <a:latin typeface="Segoe UI Semibold" panose="020B0702040204020203" pitchFamily="34" charset="0"/>
                <a:cs typeface="Segoe UI Semibold" panose="020B0702040204020203" pitchFamily="34" charset="0"/>
              </a:rPr>
              <a:t>Unified migration platform</a:t>
            </a:r>
            <a:r>
              <a:rPr lang="en-US" sz="2000" dirty="0">
                <a:gradFill>
                  <a:gsLst>
                    <a:gs pos="2917">
                      <a:srgbClr val="353535"/>
                    </a:gs>
                    <a:gs pos="30000">
                      <a:srgbClr val="353535"/>
                    </a:gs>
                  </a:gsLst>
                  <a:lin ang="5400000" scaled="0"/>
                </a:gradFill>
                <a:latin typeface="Segoe UI Semilight"/>
              </a:rPr>
              <a:t>: Use a single portal to start, run, and track your migration journey to Azure.</a:t>
            </a:r>
          </a:p>
          <a:p>
            <a:pPr marL="342834" lvl="0" indent="-342834" defTabSz="914192">
              <a:spcBef>
                <a:spcPts val="600"/>
              </a:spcBef>
              <a:spcAft>
                <a:spcPts val="600"/>
              </a:spcAft>
              <a:buFont typeface="Arial" panose="020B0604020202020204" pitchFamily="34" charset="0"/>
              <a:buChar char="•"/>
              <a:defRPr/>
            </a:pPr>
            <a:r>
              <a:rPr lang="en-US" sz="2000" b="1" dirty="0">
                <a:solidFill>
                  <a:schemeClr val="tx2"/>
                </a:solidFill>
                <a:latin typeface="Segoe UI Semibold" panose="020B0702040204020203" pitchFamily="34" charset="0"/>
                <a:cs typeface="Segoe UI Semibold" panose="020B0702040204020203" pitchFamily="34" charset="0"/>
              </a:rPr>
              <a:t>Range of tools</a:t>
            </a:r>
            <a:r>
              <a:rPr lang="en-US" sz="2000" dirty="0">
                <a:gradFill>
                  <a:gsLst>
                    <a:gs pos="2917">
                      <a:srgbClr val="353535"/>
                    </a:gs>
                    <a:gs pos="30000">
                      <a:srgbClr val="353535"/>
                    </a:gs>
                  </a:gsLst>
                  <a:lin ang="5400000" scaled="0"/>
                </a:gradFill>
                <a:latin typeface="Segoe UI Semilight"/>
              </a:rPr>
              <a:t>: Azure Migrate provides native tools, and integrates with other Azure services, as well as with ISV tools. Select the right assessment and migration tools, based on your organizational requirements.</a:t>
            </a:r>
          </a:p>
          <a:p>
            <a:pPr marL="342834" lvl="0" indent="-342834" defTabSz="914192">
              <a:spcBef>
                <a:spcPts val="600"/>
              </a:spcBef>
              <a:spcAft>
                <a:spcPts val="600"/>
              </a:spcAft>
              <a:buFont typeface="Arial" panose="020B0604020202020204" pitchFamily="34" charset="0"/>
              <a:buChar char="•"/>
              <a:defRPr/>
            </a:pPr>
            <a:r>
              <a:rPr lang="en-US" sz="2000" b="1" dirty="0">
                <a:solidFill>
                  <a:schemeClr val="tx2"/>
                </a:solidFill>
                <a:latin typeface="Segoe UI Semibold" panose="020B0702040204020203" pitchFamily="34" charset="0"/>
                <a:cs typeface="Segoe UI Semibold" panose="020B0702040204020203" pitchFamily="34" charset="0"/>
              </a:rPr>
              <a:t>Azure Migrate Server Assessment</a:t>
            </a:r>
            <a:r>
              <a:rPr lang="en-US" sz="2000" dirty="0">
                <a:gradFill>
                  <a:gsLst>
                    <a:gs pos="2917">
                      <a:srgbClr val="353535"/>
                    </a:gs>
                    <a:gs pos="30000">
                      <a:srgbClr val="353535"/>
                    </a:gs>
                  </a:gsLst>
                  <a:lin ang="5400000" scaled="0"/>
                </a:gradFill>
                <a:latin typeface="Segoe UI Semilight"/>
              </a:rPr>
              <a:t>: Use the Server Assessment tool to assess on-premises VMware VMs and Hyper-V VMs, for migration to Azure.</a:t>
            </a:r>
          </a:p>
          <a:p>
            <a:pPr marL="342834" lvl="0" indent="-342834" defTabSz="914192">
              <a:spcBef>
                <a:spcPts val="600"/>
              </a:spcBef>
              <a:spcAft>
                <a:spcPts val="600"/>
              </a:spcAft>
              <a:buFont typeface="Arial" panose="020B0604020202020204" pitchFamily="34" charset="0"/>
              <a:buChar char="•"/>
              <a:defRPr/>
            </a:pPr>
            <a:r>
              <a:rPr lang="en-US" sz="2000" b="1" dirty="0">
                <a:solidFill>
                  <a:schemeClr val="tx2"/>
                </a:solidFill>
                <a:latin typeface="Segoe UI Semibold" panose="020B0702040204020203" pitchFamily="34" charset="0"/>
                <a:cs typeface="Segoe UI Semibold" panose="020B0702040204020203" pitchFamily="34" charset="0"/>
              </a:rPr>
              <a:t>Azure Migrate Server Migration</a:t>
            </a:r>
            <a:r>
              <a:rPr lang="en-US" sz="2000" dirty="0">
                <a:gradFill>
                  <a:gsLst>
                    <a:gs pos="2917">
                      <a:srgbClr val="353535"/>
                    </a:gs>
                    <a:gs pos="30000">
                      <a:srgbClr val="353535"/>
                    </a:gs>
                  </a:gsLst>
                  <a:lin ang="5400000" scaled="0"/>
                </a:gradFill>
                <a:latin typeface="Segoe UI Semilight"/>
              </a:rPr>
              <a:t>: Use the Server Migration tool to migrate on-premises VMware VMs, Hyper-V VMs, cloud VMs, and physical servers to Azure.</a:t>
            </a:r>
          </a:p>
          <a:p>
            <a:pPr marL="342834" lvl="0" indent="-342834" defTabSz="914192">
              <a:spcBef>
                <a:spcPts val="600"/>
              </a:spcBef>
              <a:spcAft>
                <a:spcPts val="600"/>
              </a:spcAft>
              <a:buFont typeface="Arial" panose="020B0604020202020204" pitchFamily="34" charset="0"/>
              <a:buChar char="•"/>
              <a:defRPr/>
            </a:pPr>
            <a:r>
              <a:rPr lang="en-US" sz="2000" b="1" dirty="0">
                <a:solidFill>
                  <a:schemeClr val="tx2"/>
                </a:solidFill>
                <a:latin typeface="Segoe UI Semibold" panose="020B0702040204020203" pitchFamily="34" charset="0"/>
                <a:cs typeface="Segoe UI Semibold" panose="020B0702040204020203" pitchFamily="34" charset="0"/>
              </a:rPr>
              <a:t>Azure Migrate Database Assessment</a:t>
            </a:r>
            <a:r>
              <a:rPr lang="en-US" sz="2000" dirty="0">
                <a:gradFill>
                  <a:gsLst>
                    <a:gs pos="2917">
                      <a:srgbClr val="353535"/>
                    </a:gs>
                    <a:gs pos="30000">
                      <a:srgbClr val="353535"/>
                    </a:gs>
                  </a:gsLst>
                  <a:lin ang="5400000" scaled="0"/>
                </a:gradFill>
                <a:latin typeface="Segoe UI Semilight"/>
              </a:rPr>
              <a:t>: Assess on-premises databases for migration to Azure.</a:t>
            </a:r>
          </a:p>
          <a:p>
            <a:pPr marL="342834" lvl="0" indent="-342834" defTabSz="914192">
              <a:spcBef>
                <a:spcPts val="600"/>
              </a:spcBef>
              <a:spcAft>
                <a:spcPts val="600"/>
              </a:spcAft>
              <a:buFont typeface="Arial" panose="020B0604020202020204" pitchFamily="34" charset="0"/>
              <a:buChar char="•"/>
              <a:defRPr/>
            </a:pPr>
            <a:r>
              <a:rPr lang="en-US" sz="2000" b="1" dirty="0">
                <a:solidFill>
                  <a:schemeClr val="tx2"/>
                </a:solidFill>
                <a:latin typeface="Segoe UI Semibold" panose="020B0702040204020203" pitchFamily="34" charset="0"/>
                <a:cs typeface="Segoe UI Semibold" panose="020B0702040204020203" pitchFamily="34" charset="0"/>
              </a:rPr>
              <a:t>Azure Migrate Database Migration</a:t>
            </a:r>
            <a:r>
              <a:rPr lang="en-US" sz="2000" dirty="0">
                <a:gradFill>
                  <a:gsLst>
                    <a:gs pos="2917">
                      <a:srgbClr val="353535"/>
                    </a:gs>
                    <a:gs pos="30000">
                      <a:srgbClr val="353535"/>
                    </a:gs>
                  </a:gsLst>
                  <a:lin ang="5400000" scaled="0"/>
                </a:gradFill>
                <a:latin typeface="Segoe UI Semilight"/>
              </a:rPr>
              <a:t>: Migrate on-premises databases to Azure.</a:t>
            </a:r>
            <a:endPar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15" name="Picture 14">
            <a:extLst>
              <a:ext uri="{FF2B5EF4-FFF2-40B4-BE49-F238E27FC236}">
                <a16:creationId xmlns:a16="http://schemas.microsoft.com/office/drawing/2014/main" id="{45A065FE-B4A5-457F-8B49-0A55F4DA47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79657" y="2125030"/>
            <a:ext cx="1344268" cy="711347"/>
          </a:xfrm>
          <a:prstGeom prst="rect">
            <a:avLst/>
          </a:prstGeom>
        </p:spPr>
      </p:pic>
    </p:spTree>
    <p:extLst>
      <p:ext uri="{BB962C8B-B14F-4D97-AF65-F5344CB8AC3E}">
        <p14:creationId xmlns:p14="http://schemas.microsoft.com/office/powerpoint/2010/main" val="234667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7B9AC0-6C4F-437E-A6F5-B72E39FD1D14}"/>
              </a:ext>
            </a:extLst>
          </p:cNvPr>
          <p:cNvSpPr>
            <a:spLocks noGrp="1"/>
          </p:cNvSpPr>
          <p:nvPr>
            <p:ph type="title"/>
          </p:nvPr>
        </p:nvSpPr>
        <p:spPr/>
        <p:txBody>
          <a:bodyPr/>
          <a:lstStyle/>
          <a:p>
            <a:r>
              <a:rPr lang="en-US" dirty="0"/>
              <a:t>Replicate VMs</a:t>
            </a:r>
            <a:endParaRPr lang="en-IN" dirty="0"/>
          </a:p>
        </p:txBody>
      </p:sp>
      <p:sp>
        <p:nvSpPr>
          <p:cNvPr id="6" name="Text Placeholder 5">
            <a:extLst>
              <a:ext uri="{FF2B5EF4-FFF2-40B4-BE49-F238E27FC236}">
                <a16:creationId xmlns:a16="http://schemas.microsoft.com/office/drawing/2014/main" id="{7BDDF3E9-CA4F-4346-849B-9C8CAEA5F76F}"/>
              </a:ext>
            </a:extLst>
          </p:cNvPr>
          <p:cNvSpPr>
            <a:spLocks noGrp="1"/>
          </p:cNvSpPr>
          <p:nvPr>
            <p:ph type="body" sz="quarter" idx="10"/>
          </p:nvPr>
        </p:nvSpPr>
        <p:spPr>
          <a:xfrm>
            <a:off x="517418" y="2530784"/>
            <a:ext cx="4058920" cy="1107996"/>
          </a:xfrm>
        </p:spPr>
        <p:txBody>
          <a:bodyPr/>
          <a:lstStyle/>
          <a:p>
            <a:r>
              <a:rPr lang="en-IN" sz="2000" dirty="0">
                <a:solidFill>
                  <a:schemeClr val="tx2"/>
                </a:solidFill>
              </a:rPr>
              <a:t>Azure </a:t>
            </a:r>
            <a:r>
              <a:rPr lang="en-IN" sz="2000" dirty="0">
                <a:solidFill>
                  <a:schemeClr val="tx2"/>
                </a:solidFill>
                <a:latin typeface="Segoe UI Semibold" panose="020B0702040204020203" pitchFamily="34" charset="0"/>
                <a:cs typeface="Segoe UI Semibold" panose="020B0702040204020203" pitchFamily="34" charset="0"/>
              </a:rPr>
              <a:t>Migrate project </a:t>
            </a:r>
            <a:r>
              <a:rPr lang="en-IN" sz="2000" dirty="0">
                <a:solidFill>
                  <a:schemeClr val="tx2"/>
                </a:solidFill>
              </a:rPr>
              <a:t>&gt; </a:t>
            </a:r>
            <a:r>
              <a:rPr lang="en-IN" sz="2000" dirty="0">
                <a:solidFill>
                  <a:schemeClr val="tx2"/>
                </a:solidFill>
                <a:latin typeface="Segoe UI Semibold" panose="020B0702040204020203" pitchFamily="34" charset="0"/>
                <a:cs typeface="Segoe UI Semibold" panose="020B0702040204020203" pitchFamily="34" charset="0"/>
              </a:rPr>
              <a:t>Servers</a:t>
            </a:r>
            <a:r>
              <a:rPr lang="en-IN" sz="2000" dirty="0">
                <a:solidFill>
                  <a:schemeClr val="tx2"/>
                </a:solidFill>
              </a:rPr>
              <a:t>, Azure Migrate: Server Migration, click </a:t>
            </a:r>
            <a:r>
              <a:rPr lang="en-IN" sz="2000" dirty="0">
                <a:solidFill>
                  <a:schemeClr val="tx2"/>
                </a:solidFill>
                <a:latin typeface="Segoe UI Semibold" panose="020B0702040204020203" pitchFamily="34" charset="0"/>
                <a:cs typeface="Segoe UI Semibold" panose="020B0702040204020203" pitchFamily="34" charset="0"/>
              </a:rPr>
              <a:t>Replicate</a:t>
            </a:r>
          </a:p>
        </p:txBody>
      </p:sp>
      <p:sp>
        <p:nvSpPr>
          <p:cNvPr id="7" name="Text Placeholder 6">
            <a:extLst>
              <a:ext uri="{FF2B5EF4-FFF2-40B4-BE49-F238E27FC236}">
                <a16:creationId xmlns:a16="http://schemas.microsoft.com/office/drawing/2014/main" id="{ED1ED6E2-FC59-48AE-B3D5-833AB36CB25E}"/>
              </a:ext>
            </a:extLst>
          </p:cNvPr>
          <p:cNvSpPr>
            <a:spLocks noGrp="1"/>
          </p:cNvSpPr>
          <p:nvPr>
            <p:ph type="body" sz="quarter" idx="12"/>
          </p:nvPr>
        </p:nvSpPr>
        <p:spPr/>
        <p:txBody>
          <a:bodyPr/>
          <a:lstStyle/>
          <a:p>
            <a:endParaRPr lang="en-IN"/>
          </a:p>
        </p:txBody>
      </p:sp>
      <p:pic>
        <p:nvPicPr>
          <p:cNvPr id="4" name="Picture 3">
            <a:extLst>
              <a:ext uri="{FF2B5EF4-FFF2-40B4-BE49-F238E27FC236}">
                <a16:creationId xmlns:a16="http://schemas.microsoft.com/office/drawing/2014/main" id="{6C876C82-E8D3-45AA-B8AA-DDCCFADEAEEE}"/>
              </a:ext>
            </a:extLst>
          </p:cNvPr>
          <p:cNvPicPr>
            <a:picLocks noChangeAspect="1"/>
          </p:cNvPicPr>
          <p:nvPr/>
        </p:nvPicPr>
        <p:blipFill>
          <a:blip r:embed="rId2"/>
          <a:stretch>
            <a:fillRect/>
          </a:stretch>
        </p:blipFill>
        <p:spPr>
          <a:xfrm>
            <a:off x="5097320" y="0"/>
            <a:ext cx="6894479" cy="6858000"/>
          </a:xfrm>
          <a:prstGeom prst="rect">
            <a:avLst/>
          </a:prstGeom>
        </p:spPr>
      </p:pic>
    </p:spTree>
    <p:extLst>
      <p:ext uri="{BB962C8B-B14F-4D97-AF65-F5344CB8AC3E}">
        <p14:creationId xmlns:p14="http://schemas.microsoft.com/office/powerpoint/2010/main" val="403900863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307777"/>
          </a:xfrm>
        </p:spPr>
        <p:txBody>
          <a:bodyPr/>
          <a:lstStyle/>
          <a:p>
            <a:r>
              <a:rPr lang="en-US" dirty="0"/>
              <a:t>VM Lift &amp; Shift migration using Azure Migrate</a:t>
            </a:r>
          </a:p>
        </p:txBody>
      </p:sp>
    </p:spTree>
    <p:extLst>
      <p:ext uri="{BB962C8B-B14F-4D97-AF65-F5344CB8AC3E}">
        <p14:creationId xmlns:p14="http://schemas.microsoft.com/office/powerpoint/2010/main" val="281770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0270B5-22F4-450B-B9B1-1993F852EB3A}"/>
              </a:ext>
            </a:extLst>
          </p:cNvPr>
          <p:cNvSpPr>
            <a:spLocks noGrp="1"/>
          </p:cNvSpPr>
          <p:nvPr>
            <p:ph type="title"/>
          </p:nvPr>
        </p:nvSpPr>
        <p:spPr/>
        <p:txBody>
          <a:bodyPr/>
          <a:lstStyle/>
          <a:p>
            <a:r>
              <a:rPr lang="fr-BE" dirty="0"/>
              <a:t>Workshop </a:t>
            </a:r>
            <a:r>
              <a:rPr lang="fr-BE" dirty="0" err="1"/>
              <a:t>delivery</a:t>
            </a:r>
            <a:endParaRPr lang="fr-BE" dirty="0"/>
          </a:p>
        </p:txBody>
      </p:sp>
      <p:sp>
        <p:nvSpPr>
          <p:cNvPr id="7" name="Content Placeholder 6">
            <a:extLst>
              <a:ext uri="{FF2B5EF4-FFF2-40B4-BE49-F238E27FC236}">
                <a16:creationId xmlns:a16="http://schemas.microsoft.com/office/drawing/2014/main" id="{017A06BC-5AAA-4743-8DA2-F038871A3F4D}"/>
              </a:ext>
            </a:extLst>
          </p:cNvPr>
          <p:cNvSpPr>
            <a:spLocks noGrp="1"/>
          </p:cNvSpPr>
          <p:nvPr>
            <p:ph type="body" sz="quarter" idx="10"/>
          </p:nvPr>
        </p:nvSpPr>
        <p:spPr>
          <a:xfrm>
            <a:off x="584200" y="1435497"/>
            <a:ext cx="11018520" cy="3081356"/>
          </a:xfrm>
        </p:spPr>
        <p:txBody>
          <a:bodyPr/>
          <a:lstStyle/>
          <a:p>
            <a:r>
              <a:rPr lang="fr-BE" dirty="0">
                <a:solidFill>
                  <a:srgbClr val="00B0F0"/>
                </a:solidFill>
              </a:rPr>
              <a:t>For the </a:t>
            </a:r>
            <a:r>
              <a:rPr lang="fr-BE" dirty="0" err="1">
                <a:solidFill>
                  <a:srgbClr val="00B0F0"/>
                </a:solidFill>
              </a:rPr>
              <a:t>technical</a:t>
            </a:r>
            <a:r>
              <a:rPr lang="fr-BE" dirty="0">
                <a:solidFill>
                  <a:srgbClr val="00B0F0"/>
                </a:solidFill>
              </a:rPr>
              <a:t> </a:t>
            </a:r>
            <a:r>
              <a:rPr lang="fr-BE" dirty="0" err="1">
                <a:solidFill>
                  <a:srgbClr val="00B0F0"/>
                </a:solidFill>
              </a:rPr>
              <a:t>trainers</a:t>
            </a:r>
            <a:r>
              <a:rPr lang="fr-BE" dirty="0">
                <a:solidFill>
                  <a:srgbClr val="00B0F0"/>
                </a:solidFill>
              </a:rPr>
              <a:t>:</a:t>
            </a:r>
          </a:p>
          <a:p>
            <a:endParaRPr lang="fr-BE" dirty="0">
              <a:solidFill>
                <a:srgbClr val="00B0F0"/>
              </a:solidFill>
            </a:endParaRPr>
          </a:p>
          <a:p>
            <a:pPr marL="342900" indent="-342900">
              <a:buFontTx/>
              <a:buChar char="-"/>
            </a:pPr>
            <a:r>
              <a:rPr lang="fr-BE" dirty="0" err="1"/>
              <a:t>Whenever</a:t>
            </a:r>
            <a:r>
              <a:rPr lang="fr-BE" dirty="0"/>
              <a:t> </a:t>
            </a:r>
            <a:r>
              <a:rPr lang="fr-BE" dirty="0" err="1"/>
              <a:t>you</a:t>
            </a:r>
            <a:r>
              <a:rPr lang="fr-BE" dirty="0"/>
              <a:t> </a:t>
            </a:r>
            <a:r>
              <a:rPr lang="fr-BE" dirty="0" err="1"/>
              <a:t>detect</a:t>
            </a:r>
            <a:r>
              <a:rPr lang="fr-BE" dirty="0"/>
              <a:t> </a:t>
            </a:r>
            <a:r>
              <a:rPr lang="fr-BE" dirty="0" err="1"/>
              <a:t>any</a:t>
            </a:r>
            <a:r>
              <a:rPr lang="fr-BE" dirty="0"/>
              <a:t> </a:t>
            </a:r>
            <a:r>
              <a:rPr lang="fr-BE" dirty="0" err="1"/>
              <a:t>mistakes</a:t>
            </a:r>
            <a:r>
              <a:rPr lang="fr-BE" dirty="0"/>
              <a:t>, issues, </a:t>
            </a:r>
            <a:r>
              <a:rPr lang="fr-BE" dirty="0" err="1"/>
              <a:t>wrong</a:t>
            </a:r>
            <a:r>
              <a:rPr lang="fr-BE" dirty="0"/>
              <a:t> </a:t>
            </a:r>
            <a:r>
              <a:rPr lang="fr-BE" dirty="0" err="1"/>
              <a:t>wordings</a:t>
            </a:r>
            <a:r>
              <a:rPr lang="fr-BE" dirty="0"/>
              <a:t>,… in </a:t>
            </a:r>
            <a:r>
              <a:rPr lang="fr-BE" dirty="0" err="1"/>
              <a:t>presentations</a:t>
            </a:r>
            <a:r>
              <a:rPr lang="fr-BE" dirty="0"/>
              <a:t> or LAB guides, </a:t>
            </a:r>
            <a:r>
              <a:rPr lang="fr-BE" dirty="0" err="1"/>
              <a:t>please</a:t>
            </a:r>
            <a:r>
              <a:rPr lang="fr-BE" dirty="0"/>
              <a:t> </a:t>
            </a:r>
            <a:r>
              <a:rPr lang="fr-BE" dirty="0" err="1"/>
              <a:t>send</a:t>
            </a:r>
            <a:r>
              <a:rPr lang="fr-BE" dirty="0"/>
              <a:t> an email to :</a:t>
            </a:r>
          </a:p>
          <a:p>
            <a:pPr marL="342900" indent="-342900">
              <a:buFontTx/>
              <a:buChar char="-"/>
            </a:pPr>
            <a:r>
              <a:rPr lang="fr-BE" dirty="0">
                <a:hlinkClick r:id="rId2"/>
              </a:rPr>
              <a:t>msdevseriessupport@007FFFLearning.com</a:t>
            </a:r>
            <a:r>
              <a:rPr lang="fr-BE" dirty="0"/>
              <a:t>, </a:t>
            </a:r>
            <a:r>
              <a:rPr lang="fr-BE" dirty="0" err="1"/>
              <a:t>subject</a:t>
            </a:r>
            <a:r>
              <a:rPr lang="fr-BE" dirty="0"/>
              <a:t> « Azure </a:t>
            </a:r>
            <a:r>
              <a:rPr lang="fr-BE" dirty="0" err="1"/>
              <a:t>Developer</a:t>
            </a:r>
            <a:r>
              <a:rPr lang="fr-BE" dirty="0"/>
              <a:t> </a:t>
            </a:r>
            <a:r>
              <a:rPr lang="fr-BE" dirty="0" err="1"/>
              <a:t>Series</a:t>
            </a:r>
            <a:r>
              <a:rPr lang="fr-BE" dirty="0"/>
              <a:t> – Containers », </a:t>
            </a:r>
            <a:r>
              <a:rPr lang="fr-BE" dirty="0" err="1"/>
              <a:t>so</a:t>
            </a:r>
            <a:r>
              <a:rPr lang="fr-BE" dirty="0"/>
              <a:t> </a:t>
            </a:r>
            <a:r>
              <a:rPr lang="fr-BE" dirty="0" err="1"/>
              <a:t>we</a:t>
            </a:r>
            <a:r>
              <a:rPr lang="fr-BE" dirty="0"/>
              <a:t> can </a:t>
            </a:r>
            <a:r>
              <a:rPr lang="fr-BE" dirty="0" err="1"/>
              <a:t>take</a:t>
            </a:r>
            <a:r>
              <a:rPr lang="fr-BE" dirty="0"/>
              <a:t> care of </a:t>
            </a:r>
            <a:r>
              <a:rPr lang="fr-BE" dirty="0" err="1"/>
              <a:t>this</a:t>
            </a:r>
            <a:r>
              <a:rPr lang="fr-BE" dirty="0"/>
              <a:t> and fixing </a:t>
            </a:r>
            <a:r>
              <a:rPr lang="fr-BE" dirty="0" err="1"/>
              <a:t>it</a:t>
            </a:r>
            <a:r>
              <a:rPr lang="fr-BE" dirty="0"/>
              <a:t> </a:t>
            </a:r>
            <a:r>
              <a:rPr lang="fr-BE" dirty="0" err="1"/>
              <a:t>immediately</a:t>
            </a:r>
            <a:endParaRPr lang="fr-BE" dirty="0"/>
          </a:p>
          <a:p>
            <a:pPr marL="342900" indent="-342900">
              <a:buFontTx/>
              <a:buChar char="-"/>
            </a:pPr>
            <a:r>
              <a:rPr lang="fr-BE" dirty="0" err="1"/>
              <a:t>Latest</a:t>
            </a:r>
            <a:r>
              <a:rPr lang="fr-BE" dirty="0"/>
              <a:t> version of all content </a:t>
            </a:r>
            <a:r>
              <a:rPr lang="fr-BE" dirty="0" err="1"/>
              <a:t>should</a:t>
            </a:r>
            <a:r>
              <a:rPr lang="fr-BE" dirty="0"/>
              <a:t> </a:t>
            </a:r>
            <a:r>
              <a:rPr lang="fr-BE" dirty="0" err="1"/>
              <a:t>be</a:t>
            </a:r>
            <a:r>
              <a:rPr lang="fr-BE" dirty="0"/>
              <a:t> </a:t>
            </a:r>
            <a:r>
              <a:rPr lang="fr-BE" dirty="0" err="1"/>
              <a:t>available</a:t>
            </a:r>
            <a:r>
              <a:rPr lang="fr-BE" dirty="0"/>
              <a:t> on GitHub:</a:t>
            </a:r>
          </a:p>
          <a:p>
            <a:pPr marL="342900" indent="-342900">
              <a:buFontTx/>
              <a:buChar char="-"/>
            </a:pPr>
            <a:r>
              <a:rPr lang="fr-BE" dirty="0"/>
              <a:t>http://www.github.com/007FFFLearning/MSDevSeriesSupport</a:t>
            </a:r>
          </a:p>
        </p:txBody>
      </p:sp>
    </p:spTree>
    <p:extLst>
      <p:ext uri="{BB962C8B-B14F-4D97-AF65-F5344CB8AC3E}">
        <p14:creationId xmlns:p14="http://schemas.microsoft.com/office/powerpoint/2010/main" val="16496279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4002B-C2BE-4733-8D92-CD5E36F0CAFA}"/>
              </a:ext>
            </a:extLst>
          </p:cNvPr>
          <p:cNvSpPr>
            <a:spLocks noGrp="1"/>
          </p:cNvSpPr>
          <p:nvPr>
            <p:ph type="title"/>
          </p:nvPr>
        </p:nvSpPr>
        <p:spPr/>
        <p:txBody>
          <a:bodyPr/>
          <a:lstStyle/>
          <a:p>
            <a:r>
              <a:rPr lang="en-US" dirty="0"/>
              <a:t>Select the source</a:t>
            </a:r>
            <a:endParaRPr lang="en-IN" dirty="0"/>
          </a:p>
        </p:txBody>
      </p:sp>
      <p:sp>
        <p:nvSpPr>
          <p:cNvPr id="3" name="Text Placeholder 2">
            <a:extLst>
              <a:ext uri="{FF2B5EF4-FFF2-40B4-BE49-F238E27FC236}">
                <a16:creationId xmlns:a16="http://schemas.microsoft.com/office/drawing/2014/main" id="{33DBEB5D-598B-4FF5-AB7D-ED927D410959}"/>
              </a:ext>
            </a:extLst>
          </p:cNvPr>
          <p:cNvSpPr>
            <a:spLocks noGrp="1"/>
          </p:cNvSpPr>
          <p:nvPr>
            <p:ph type="body" sz="quarter" idx="10"/>
          </p:nvPr>
        </p:nvSpPr>
        <p:spPr>
          <a:xfrm>
            <a:off x="584200" y="1435497"/>
            <a:ext cx="11018520" cy="492443"/>
          </a:xfrm>
        </p:spPr>
        <p:txBody>
          <a:bodyPr/>
          <a:lstStyle/>
          <a:p>
            <a:r>
              <a:rPr lang="en-US" sz="2000" b="1" dirty="0">
                <a:solidFill>
                  <a:schemeClr val="tx2"/>
                </a:solidFill>
                <a:latin typeface="Segoe UI" panose="020B0502040204020203" pitchFamily="34" charset="0"/>
              </a:rPr>
              <a:t>Replicate</a:t>
            </a:r>
            <a:r>
              <a:rPr lang="en-US" sz="2000" dirty="0">
                <a:solidFill>
                  <a:schemeClr val="tx2"/>
                </a:solidFill>
                <a:latin typeface="Segoe UI" panose="020B0502040204020203" pitchFamily="34" charset="0"/>
              </a:rPr>
              <a:t>, &gt; </a:t>
            </a:r>
            <a:r>
              <a:rPr lang="en-US" sz="2000" b="1" dirty="0">
                <a:solidFill>
                  <a:schemeClr val="tx2"/>
                </a:solidFill>
                <a:latin typeface="Segoe UI" panose="020B0502040204020203" pitchFamily="34" charset="0"/>
              </a:rPr>
              <a:t>Source settings</a:t>
            </a:r>
            <a:r>
              <a:rPr lang="en-US" sz="2000" dirty="0">
                <a:solidFill>
                  <a:schemeClr val="tx2"/>
                </a:solidFill>
                <a:latin typeface="Segoe UI" panose="020B0502040204020203" pitchFamily="34" charset="0"/>
              </a:rPr>
              <a:t> &gt; </a:t>
            </a:r>
            <a:r>
              <a:rPr lang="en-US" sz="2000" b="1" dirty="0">
                <a:solidFill>
                  <a:schemeClr val="tx2"/>
                </a:solidFill>
                <a:latin typeface="Segoe UI" panose="020B0502040204020203" pitchFamily="34" charset="0"/>
              </a:rPr>
              <a:t>Are your machines virtualized?</a:t>
            </a:r>
            <a:r>
              <a:rPr lang="en-US" sz="2000" dirty="0">
                <a:solidFill>
                  <a:schemeClr val="tx2"/>
                </a:solidFill>
                <a:latin typeface="Segoe UI" panose="020B0502040204020203" pitchFamily="34" charset="0"/>
              </a:rPr>
              <a:t>, select </a:t>
            </a:r>
            <a:r>
              <a:rPr lang="en-US" sz="2000" b="1" dirty="0">
                <a:solidFill>
                  <a:schemeClr val="tx2"/>
                </a:solidFill>
                <a:latin typeface="Segoe UI" panose="020B0502040204020203" pitchFamily="34" charset="0"/>
              </a:rPr>
              <a:t>Yes, with VMware vSphere</a:t>
            </a:r>
            <a:r>
              <a:rPr lang="en-US" sz="2000" dirty="0">
                <a:solidFill>
                  <a:schemeClr val="tx2"/>
                </a:solidFill>
                <a:latin typeface="Segoe UI" panose="020B0502040204020203" pitchFamily="34" charset="0"/>
              </a:rPr>
              <a:t>.</a:t>
            </a:r>
            <a:endParaRPr lang="en-IN" sz="2000" dirty="0">
              <a:solidFill>
                <a:schemeClr val="tx2"/>
              </a:solidFill>
            </a:endParaRPr>
          </a:p>
        </p:txBody>
      </p:sp>
      <p:pic>
        <p:nvPicPr>
          <p:cNvPr id="4" name="Picture 3">
            <a:extLst>
              <a:ext uri="{FF2B5EF4-FFF2-40B4-BE49-F238E27FC236}">
                <a16:creationId xmlns:a16="http://schemas.microsoft.com/office/drawing/2014/main" id="{7C26EEB8-A8DF-4D73-BD3C-E2A66DDF0664}"/>
              </a:ext>
            </a:extLst>
          </p:cNvPr>
          <p:cNvPicPr>
            <a:picLocks noChangeAspect="1"/>
          </p:cNvPicPr>
          <p:nvPr/>
        </p:nvPicPr>
        <p:blipFill>
          <a:blip r:embed="rId2"/>
          <a:stretch>
            <a:fillRect/>
          </a:stretch>
        </p:blipFill>
        <p:spPr>
          <a:xfrm>
            <a:off x="716121" y="2721570"/>
            <a:ext cx="8687117" cy="3155076"/>
          </a:xfrm>
          <a:prstGeom prst="rect">
            <a:avLst/>
          </a:prstGeom>
        </p:spPr>
      </p:pic>
      <p:pic>
        <p:nvPicPr>
          <p:cNvPr id="5" name="Picture 4">
            <a:extLst>
              <a:ext uri="{FF2B5EF4-FFF2-40B4-BE49-F238E27FC236}">
                <a16:creationId xmlns:a16="http://schemas.microsoft.com/office/drawing/2014/main" id="{C98F980D-EE1C-48BF-81DE-A8B3E62819A6}"/>
              </a:ext>
            </a:extLst>
          </p:cNvPr>
          <p:cNvPicPr>
            <a:picLocks noChangeAspect="1"/>
          </p:cNvPicPr>
          <p:nvPr/>
        </p:nvPicPr>
        <p:blipFill>
          <a:blip r:embed="rId3"/>
          <a:stretch>
            <a:fillRect/>
          </a:stretch>
        </p:blipFill>
        <p:spPr>
          <a:xfrm>
            <a:off x="6351269" y="2051984"/>
            <a:ext cx="6103937" cy="4806016"/>
          </a:xfrm>
          <a:prstGeom prst="rect">
            <a:avLst/>
          </a:prstGeom>
        </p:spPr>
      </p:pic>
    </p:spTree>
    <p:extLst>
      <p:ext uri="{BB962C8B-B14F-4D97-AF65-F5344CB8AC3E}">
        <p14:creationId xmlns:p14="http://schemas.microsoft.com/office/powerpoint/2010/main" val="274489558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869F-BF56-4064-8A19-C9CD4D126222}"/>
              </a:ext>
            </a:extLst>
          </p:cNvPr>
          <p:cNvSpPr>
            <a:spLocks noGrp="1"/>
          </p:cNvSpPr>
          <p:nvPr>
            <p:ph type="title"/>
          </p:nvPr>
        </p:nvSpPr>
        <p:spPr>
          <a:xfrm>
            <a:off x="324103" y="487680"/>
            <a:ext cx="11018520" cy="553998"/>
          </a:xfrm>
        </p:spPr>
        <p:txBody>
          <a:bodyPr/>
          <a:lstStyle/>
          <a:p>
            <a:r>
              <a:rPr lang="en-US" dirty="0"/>
              <a:t>Agent based Server Migration Architecture (VMware, AWS, Physical)</a:t>
            </a:r>
            <a:endParaRPr lang="en-IN" dirty="0"/>
          </a:p>
        </p:txBody>
      </p:sp>
      <p:pic>
        <p:nvPicPr>
          <p:cNvPr id="3074" name="Picture 2" descr="Architecture">
            <a:extLst>
              <a:ext uri="{FF2B5EF4-FFF2-40B4-BE49-F238E27FC236}">
                <a16:creationId xmlns:a16="http://schemas.microsoft.com/office/drawing/2014/main" id="{E37054F6-F157-4A49-B047-5B92490C0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49" y="1344295"/>
            <a:ext cx="11041107" cy="4954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42552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19E8F-2994-48ED-A73D-9643B8EB2FC6}"/>
              </a:ext>
            </a:extLst>
          </p:cNvPr>
          <p:cNvSpPr>
            <a:spLocks noGrp="1"/>
          </p:cNvSpPr>
          <p:nvPr>
            <p:ph type="title"/>
          </p:nvPr>
        </p:nvSpPr>
        <p:spPr>
          <a:xfrm>
            <a:off x="588263" y="457200"/>
            <a:ext cx="11018520" cy="430887"/>
          </a:xfrm>
        </p:spPr>
        <p:txBody>
          <a:bodyPr/>
          <a:lstStyle/>
          <a:p>
            <a:r>
              <a:rPr lang="en-US" sz="2750" dirty="0"/>
              <a:t>Agent based Server Migration Architecture (Hyper-V)</a:t>
            </a:r>
            <a:endParaRPr lang="en-IN" sz="2750" dirty="0"/>
          </a:p>
        </p:txBody>
      </p:sp>
      <p:pic>
        <p:nvPicPr>
          <p:cNvPr id="4" name="Picture 3">
            <a:extLst>
              <a:ext uri="{FF2B5EF4-FFF2-40B4-BE49-F238E27FC236}">
                <a16:creationId xmlns:a16="http://schemas.microsoft.com/office/drawing/2014/main" id="{5BED2482-7B73-4E9E-94C8-5A37CD0C9880}"/>
              </a:ext>
            </a:extLst>
          </p:cNvPr>
          <p:cNvPicPr>
            <a:picLocks noChangeAspect="1"/>
          </p:cNvPicPr>
          <p:nvPr/>
        </p:nvPicPr>
        <p:blipFill>
          <a:blip r:embed="rId3"/>
          <a:stretch>
            <a:fillRect/>
          </a:stretch>
        </p:blipFill>
        <p:spPr>
          <a:xfrm>
            <a:off x="588263" y="1659890"/>
            <a:ext cx="10925175" cy="4533900"/>
          </a:xfrm>
          <a:prstGeom prst="rect">
            <a:avLst/>
          </a:prstGeom>
        </p:spPr>
      </p:pic>
    </p:spTree>
    <p:extLst>
      <p:ext uri="{BB962C8B-B14F-4D97-AF65-F5344CB8AC3E}">
        <p14:creationId xmlns:p14="http://schemas.microsoft.com/office/powerpoint/2010/main" val="133315059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2BBE-48B8-4F93-9779-1F41D05E8E5A}"/>
              </a:ext>
            </a:extLst>
          </p:cNvPr>
          <p:cNvSpPr>
            <a:spLocks noGrp="1"/>
          </p:cNvSpPr>
          <p:nvPr>
            <p:ph type="title"/>
          </p:nvPr>
        </p:nvSpPr>
        <p:spPr/>
        <p:txBody>
          <a:bodyPr/>
          <a:lstStyle/>
          <a:p>
            <a:r>
              <a:rPr lang="en-US" dirty="0"/>
              <a:t>Azure Site Recovery for Azure IaaS VMs Lift &amp; Shift Migration</a:t>
            </a:r>
          </a:p>
        </p:txBody>
      </p:sp>
      <p:sp>
        <p:nvSpPr>
          <p:cNvPr id="3" name="Text Placeholder 2">
            <a:extLst>
              <a:ext uri="{FF2B5EF4-FFF2-40B4-BE49-F238E27FC236}">
                <a16:creationId xmlns:a16="http://schemas.microsoft.com/office/drawing/2014/main" id="{EF6CF90C-C056-4BCA-8DF1-65982E109D73}"/>
              </a:ext>
            </a:extLst>
          </p:cNvPr>
          <p:cNvSpPr>
            <a:spLocks noGrp="1"/>
          </p:cNvSpPr>
          <p:nvPr>
            <p:ph type="body" sz="quarter" idx="10"/>
          </p:nvPr>
        </p:nvSpPr>
        <p:spPr/>
        <p:txBody>
          <a:bodyPr/>
          <a:lstStyle/>
          <a:p>
            <a:endParaRPr lang="en-US"/>
          </a:p>
        </p:txBody>
      </p:sp>
      <p:grpSp>
        <p:nvGrpSpPr>
          <p:cNvPr id="7" name="Group 6">
            <a:extLst>
              <a:ext uri="{FF2B5EF4-FFF2-40B4-BE49-F238E27FC236}">
                <a16:creationId xmlns:a16="http://schemas.microsoft.com/office/drawing/2014/main" id="{B8E732EF-3A2E-49B8-BC5F-DF626E5CCD40}"/>
              </a:ext>
            </a:extLst>
          </p:cNvPr>
          <p:cNvGrpSpPr/>
          <p:nvPr/>
        </p:nvGrpSpPr>
        <p:grpSpPr>
          <a:xfrm>
            <a:off x="246491" y="2756681"/>
            <a:ext cx="3481791" cy="1417784"/>
            <a:chOff x="251433" y="2811462"/>
            <a:chExt cx="3551608" cy="1446213"/>
          </a:xfrm>
        </p:grpSpPr>
        <p:pic>
          <p:nvPicPr>
            <p:cNvPr id="5" name="Graphic 4" descr="Checklist">
              <a:extLst>
                <a:ext uri="{FF2B5EF4-FFF2-40B4-BE49-F238E27FC236}">
                  <a16:creationId xmlns:a16="http://schemas.microsoft.com/office/drawing/2014/main" id="{BC5EEA0D-36D1-4B41-80B9-0518553D9C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1437" y="2811462"/>
              <a:ext cx="1371600" cy="1371600"/>
            </a:xfrm>
            <a:prstGeom prst="rect">
              <a:avLst/>
            </a:prstGeom>
          </p:spPr>
        </p:pic>
        <p:sp>
          <p:nvSpPr>
            <p:cNvPr id="6" name="Rectangle 5">
              <a:extLst>
                <a:ext uri="{FF2B5EF4-FFF2-40B4-BE49-F238E27FC236}">
                  <a16:creationId xmlns:a16="http://schemas.microsoft.com/office/drawing/2014/main" id="{8BD19AE7-11E3-42F2-97B7-4A0319DAE1E6}"/>
                </a:ext>
              </a:extLst>
            </p:cNvPr>
            <p:cNvSpPr/>
            <p:nvPr/>
          </p:nvSpPr>
          <p:spPr bwMode="auto">
            <a:xfrm>
              <a:off x="251433" y="3648075"/>
              <a:ext cx="3551608"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auto" latinLnBrk="0" hangingPunct="1">
                <a:lnSpc>
                  <a:spcPct val="90000"/>
                </a:lnSpc>
                <a:spcBef>
                  <a:spcPts val="0"/>
                </a:spcBef>
                <a:spcAft>
                  <a:spcPts val="0"/>
                </a:spcAft>
                <a:buClrTx/>
                <a:buSzTx/>
                <a:buFontTx/>
                <a:buNone/>
                <a:tabLst/>
                <a:defRPr/>
              </a:pPr>
              <a:endParaRPr kumimoji="0" lang="en-US" sz="3529" b="0" i="0" u="none" strike="noStrike" kern="0" cap="none" spc="49" normalizeH="0" baseline="0" noProof="0" dirty="0">
                <a:ln>
                  <a:noFill/>
                </a:ln>
                <a:solidFill>
                  <a:srgbClr val="E6E6E6"/>
                </a:solidFill>
                <a:effectLst/>
                <a:uLnTx/>
                <a:uFillTx/>
                <a:latin typeface="Segoe UI" panose="020B0502040204020203" pitchFamily="34" charset="0"/>
                <a:ea typeface="+mn-ea"/>
                <a:cs typeface="Segoe UI" panose="020B0502040204020203" pitchFamily="34" charset="0"/>
              </a:endParaRPr>
            </a:p>
            <a:p>
              <a:pPr marL="0" marR="0" lvl="0" indent="0" algn="ctr" defTabSz="914173" rtl="0" eaLnBrk="1" fontAlgn="auto" latinLnBrk="0" hangingPunct="1">
                <a:lnSpc>
                  <a:spcPct val="90000"/>
                </a:lnSpc>
                <a:spcBef>
                  <a:spcPts val="0"/>
                </a:spcBef>
                <a:spcAft>
                  <a:spcPts val="0"/>
                </a:spcAft>
                <a:buClrTx/>
                <a:buSzTx/>
                <a:buFontTx/>
                <a:buNone/>
                <a:tabLst/>
                <a:defRPr/>
              </a:pPr>
              <a:r>
                <a:rPr kumimoji="0" lang="en-US" sz="3529" b="0" i="0" u="none" strike="noStrike" kern="0" cap="none" spc="49"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Ensure compliance</a:t>
              </a:r>
            </a:p>
          </p:txBody>
        </p:sp>
      </p:grpSp>
      <p:grpSp>
        <p:nvGrpSpPr>
          <p:cNvPr id="8" name="Group 7">
            <a:extLst>
              <a:ext uri="{FF2B5EF4-FFF2-40B4-BE49-F238E27FC236}">
                <a16:creationId xmlns:a16="http://schemas.microsoft.com/office/drawing/2014/main" id="{727B7943-12B9-4C24-9963-DD923D95CB02}"/>
              </a:ext>
            </a:extLst>
          </p:cNvPr>
          <p:cNvGrpSpPr/>
          <p:nvPr/>
        </p:nvGrpSpPr>
        <p:grpSpPr>
          <a:xfrm>
            <a:off x="4228449" y="1189494"/>
            <a:ext cx="9854449" cy="1444734"/>
            <a:chOff x="890586" y="1019424"/>
            <a:chExt cx="10052051" cy="1473704"/>
          </a:xfrm>
        </p:grpSpPr>
        <p:sp>
          <p:nvSpPr>
            <p:cNvPr id="9" name="Rectangle 8">
              <a:extLst>
                <a:ext uri="{FF2B5EF4-FFF2-40B4-BE49-F238E27FC236}">
                  <a16:creationId xmlns:a16="http://schemas.microsoft.com/office/drawing/2014/main" id="{12013FAA-0E26-48B6-B207-AE01D2307164}"/>
                </a:ext>
              </a:extLst>
            </p:cNvPr>
            <p:cNvSpPr/>
            <p:nvPr/>
          </p:nvSpPr>
          <p:spPr>
            <a:xfrm>
              <a:off x="890586" y="1019424"/>
              <a:ext cx="679451" cy="1473704"/>
            </a:xfrm>
            <a:prstGeom prst="rect">
              <a:avLst/>
            </a:prstGeom>
            <a:noFill/>
          </p:spPr>
          <p:txBody>
            <a:bodyPr wrap="square" lIns="89643" tIns="44821" rIns="89643" bIns="4482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w="0"/>
                  <a:solidFill>
                    <a:schemeClr val="tx2"/>
                  </a:solidFill>
                  <a:effectLst>
                    <a:outerShdw blurRad="38100" dist="25400" dir="5400000" algn="ctr" rotWithShape="0">
                      <a:srgbClr val="6E747A">
                        <a:alpha val="43000"/>
                      </a:srgbClr>
                    </a:outerShdw>
                  </a:effectLst>
                  <a:uLnTx/>
                  <a:uFillTx/>
                  <a:latin typeface="Segoe UI"/>
                  <a:ea typeface="+mn-ea"/>
                  <a:cs typeface="+mn-cs"/>
                </a:rPr>
                <a:t>1</a:t>
              </a:r>
            </a:p>
          </p:txBody>
        </p:sp>
        <p:sp>
          <p:nvSpPr>
            <p:cNvPr id="10" name="TextBox 9">
              <a:extLst>
                <a:ext uri="{FF2B5EF4-FFF2-40B4-BE49-F238E27FC236}">
                  <a16:creationId xmlns:a16="http://schemas.microsoft.com/office/drawing/2014/main" id="{DB56FAED-430F-4964-B260-FCFF7C9918FA}"/>
                </a:ext>
              </a:extLst>
            </p:cNvPr>
            <p:cNvSpPr txBox="1"/>
            <p:nvPr/>
          </p:nvSpPr>
          <p:spPr>
            <a:xfrm>
              <a:off x="1570037" y="1503934"/>
              <a:ext cx="9372600" cy="7475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200" b="1" i="0" u="none" strike="noStrike" kern="1200" cap="none" spc="0" normalizeH="0" baseline="0" noProof="0" dirty="0">
                  <a:ln>
                    <a:noFill/>
                  </a:ln>
                  <a:solidFill>
                    <a:srgbClr val="2F2F2F"/>
                  </a:solidFill>
                  <a:effectLst/>
                  <a:uLnTx/>
                  <a:uFillTx/>
                  <a:latin typeface="Segoe UI"/>
                  <a:ea typeface="+mn-ea"/>
                  <a:cs typeface="+mn-cs"/>
                </a:rPr>
                <a:t>No-impact DR testing</a:t>
              </a:r>
              <a:endParaRPr kumimoji="0" lang="en-US" sz="3200" b="0" i="0" u="none" strike="noStrike" kern="1200" cap="none" spc="0" normalizeH="0" baseline="0" noProof="0" dirty="0">
                <a:ln>
                  <a:noFill/>
                </a:ln>
                <a:solidFill>
                  <a:srgbClr val="2F2F2F"/>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86B92D85-9E37-40E2-8B8D-9BB2F2F3F5E8}"/>
              </a:ext>
            </a:extLst>
          </p:cNvPr>
          <p:cNvGrpSpPr/>
          <p:nvPr/>
        </p:nvGrpSpPr>
        <p:grpSpPr>
          <a:xfrm>
            <a:off x="4224862" y="2659598"/>
            <a:ext cx="9854449" cy="1444734"/>
            <a:chOff x="890586" y="1019424"/>
            <a:chExt cx="10052051" cy="1473704"/>
          </a:xfrm>
        </p:grpSpPr>
        <p:sp>
          <p:nvSpPr>
            <p:cNvPr id="12" name="Rectangle 11">
              <a:extLst>
                <a:ext uri="{FF2B5EF4-FFF2-40B4-BE49-F238E27FC236}">
                  <a16:creationId xmlns:a16="http://schemas.microsoft.com/office/drawing/2014/main" id="{1B67202A-74D2-4EF5-B1B4-88488A9311EF}"/>
                </a:ext>
              </a:extLst>
            </p:cNvPr>
            <p:cNvSpPr/>
            <p:nvPr/>
          </p:nvSpPr>
          <p:spPr>
            <a:xfrm>
              <a:off x="890586" y="1019424"/>
              <a:ext cx="679451" cy="1473704"/>
            </a:xfrm>
            <a:prstGeom prst="rect">
              <a:avLst/>
            </a:prstGeom>
            <a:noFill/>
          </p:spPr>
          <p:txBody>
            <a:bodyPr wrap="square" lIns="89643" tIns="44821" rIns="89643" bIns="4482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w="0"/>
                  <a:solidFill>
                    <a:schemeClr val="tx2"/>
                  </a:solidFill>
                  <a:effectLst>
                    <a:outerShdw blurRad="38100" dist="25400" dir="5400000" algn="ctr" rotWithShape="0">
                      <a:srgbClr val="6E747A">
                        <a:alpha val="43000"/>
                      </a:srgbClr>
                    </a:outerShdw>
                  </a:effectLst>
                  <a:uLnTx/>
                  <a:uFillTx/>
                  <a:latin typeface="Segoe UI"/>
                  <a:ea typeface="+mn-ea"/>
                  <a:cs typeface="+mn-cs"/>
                </a:rPr>
                <a:t>2</a:t>
              </a:r>
            </a:p>
          </p:txBody>
        </p:sp>
        <p:sp>
          <p:nvSpPr>
            <p:cNvPr id="13" name="TextBox 12">
              <a:extLst>
                <a:ext uri="{FF2B5EF4-FFF2-40B4-BE49-F238E27FC236}">
                  <a16:creationId xmlns:a16="http://schemas.microsoft.com/office/drawing/2014/main" id="{172CDE57-0D10-4809-9AF5-7E8F4688F473}"/>
                </a:ext>
              </a:extLst>
            </p:cNvPr>
            <p:cNvSpPr txBox="1"/>
            <p:nvPr/>
          </p:nvSpPr>
          <p:spPr>
            <a:xfrm>
              <a:off x="1570037" y="1503934"/>
              <a:ext cx="9372600" cy="7475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200" b="1" i="0" u="none" strike="noStrike" kern="1200" cap="none" spc="0" normalizeH="0" baseline="0" noProof="0" dirty="0">
                  <a:ln>
                    <a:noFill/>
                  </a:ln>
                  <a:solidFill>
                    <a:srgbClr val="2F2F2F"/>
                  </a:solidFill>
                  <a:effectLst/>
                  <a:uLnTx/>
                  <a:uFillTx/>
                  <a:latin typeface="Segoe UI"/>
                  <a:ea typeface="+mn-ea"/>
                  <a:cs typeface="+mn-cs"/>
                </a:rPr>
                <a:t>Meet your RPO and RTO SLAs</a:t>
              </a:r>
              <a:endParaRPr kumimoji="0" lang="en-US" sz="3200" b="0" i="0" u="none" strike="noStrike" kern="1200" cap="none" spc="0" normalizeH="0" baseline="0" noProof="0" dirty="0">
                <a:ln>
                  <a:noFill/>
                </a:ln>
                <a:solidFill>
                  <a:srgbClr val="2F2F2F"/>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EAA50810-9483-4D66-8D61-D4C1164DC5DE}"/>
              </a:ext>
            </a:extLst>
          </p:cNvPr>
          <p:cNvGrpSpPr/>
          <p:nvPr/>
        </p:nvGrpSpPr>
        <p:grpSpPr>
          <a:xfrm>
            <a:off x="4224862" y="4174465"/>
            <a:ext cx="9854449" cy="1444734"/>
            <a:chOff x="890586" y="1019424"/>
            <a:chExt cx="10052051" cy="1473704"/>
          </a:xfrm>
        </p:grpSpPr>
        <p:sp>
          <p:nvSpPr>
            <p:cNvPr id="15" name="Rectangle 14">
              <a:extLst>
                <a:ext uri="{FF2B5EF4-FFF2-40B4-BE49-F238E27FC236}">
                  <a16:creationId xmlns:a16="http://schemas.microsoft.com/office/drawing/2014/main" id="{A48608DE-995D-4E15-B4B2-8E0F8599A974}"/>
                </a:ext>
              </a:extLst>
            </p:cNvPr>
            <p:cNvSpPr/>
            <p:nvPr/>
          </p:nvSpPr>
          <p:spPr>
            <a:xfrm>
              <a:off x="890586" y="1019424"/>
              <a:ext cx="679451" cy="1473704"/>
            </a:xfrm>
            <a:prstGeom prst="rect">
              <a:avLst/>
            </a:prstGeom>
            <a:noFill/>
          </p:spPr>
          <p:txBody>
            <a:bodyPr wrap="square" lIns="89643" tIns="44821" rIns="89643" bIns="4482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w="0"/>
                  <a:solidFill>
                    <a:schemeClr val="tx2"/>
                  </a:solidFill>
                  <a:effectLst>
                    <a:outerShdw blurRad="38100" dist="25400" dir="5400000" algn="ctr" rotWithShape="0">
                      <a:srgbClr val="6E747A">
                        <a:alpha val="43000"/>
                      </a:srgbClr>
                    </a:outerShdw>
                  </a:effectLst>
                  <a:uLnTx/>
                  <a:uFillTx/>
                  <a:latin typeface="Segoe UI"/>
                  <a:ea typeface="+mn-ea"/>
                  <a:cs typeface="+mn-cs"/>
                </a:rPr>
                <a:t>3</a:t>
              </a:r>
            </a:p>
          </p:txBody>
        </p:sp>
        <p:sp>
          <p:nvSpPr>
            <p:cNvPr id="16" name="TextBox 15">
              <a:extLst>
                <a:ext uri="{FF2B5EF4-FFF2-40B4-BE49-F238E27FC236}">
                  <a16:creationId xmlns:a16="http://schemas.microsoft.com/office/drawing/2014/main" id="{CB1E53B1-640B-44A6-9B63-1D82CF8B5DDA}"/>
                </a:ext>
              </a:extLst>
            </p:cNvPr>
            <p:cNvSpPr txBox="1"/>
            <p:nvPr/>
          </p:nvSpPr>
          <p:spPr>
            <a:xfrm>
              <a:off x="1570037" y="1503934"/>
              <a:ext cx="9372600" cy="7475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200" b="1" i="0" u="none" strike="noStrike" kern="1200" cap="none" spc="0" normalizeH="0" baseline="0" noProof="0" dirty="0">
                  <a:ln>
                    <a:noFill/>
                  </a:ln>
                  <a:solidFill>
                    <a:srgbClr val="2F2F2F"/>
                  </a:solidFill>
                  <a:effectLst/>
                  <a:uLnTx/>
                  <a:uFillTx/>
                  <a:latin typeface="Segoe UI"/>
                  <a:ea typeface="+mn-ea"/>
                  <a:cs typeface="+mn-cs"/>
                </a:rPr>
                <a:t>Centralized monitoring and alerting</a:t>
              </a:r>
              <a:endParaRPr kumimoji="0" lang="en-US" sz="3200" b="0" i="0" u="none" strike="noStrike" kern="1200" cap="none" spc="0" normalizeH="0" baseline="0" noProof="0" dirty="0">
                <a:ln>
                  <a:noFill/>
                </a:ln>
                <a:solidFill>
                  <a:srgbClr val="2F2F2F"/>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250818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2BBE-48B8-4F93-9779-1F41D05E8E5A}"/>
              </a:ext>
            </a:extLst>
          </p:cNvPr>
          <p:cNvSpPr>
            <a:spLocks noGrp="1"/>
          </p:cNvSpPr>
          <p:nvPr>
            <p:ph type="title"/>
          </p:nvPr>
        </p:nvSpPr>
        <p:spPr/>
        <p:txBody>
          <a:bodyPr/>
          <a:lstStyle/>
          <a:p>
            <a:r>
              <a:rPr lang="en-US" dirty="0"/>
              <a:t>Azure Site Recovery for Azure IaaS VMs Lift &amp; Shift Migration</a:t>
            </a:r>
          </a:p>
        </p:txBody>
      </p:sp>
      <p:sp>
        <p:nvSpPr>
          <p:cNvPr id="4" name="Text Placeholder 3">
            <a:extLst>
              <a:ext uri="{FF2B5EF4-FFF2-40B4-BE49-F238E27FC236}">
                <a16:creationId xmlns:a16="http://schemas.microsoft.com/office/drawing/2014/main" id="{068C2CA6-4F70-4187-B151-51E344E83E2B}"/>
              </a:ext>
            </a:extLst>
          </p:cNvPr>
          <p:cNvSpPr>
            <a:spLocks noGrp="1"/>
          </p:cNvSpPr>
          <p:nvPr>
            <p:ph type="body" sz="quarter" idx="10"/>
          </p:nvPr>
        </p:nvSpPr>
        <p:spPr/>
        <p:txBody>
          <a:bodyPr/>
          <a:lstStyle/>
          <a:p>
            <a:endParaRPr lang="en-US"/>
          </a:p>
        </p:txBody>
      </p:sp>
      <p:grpSp>
        <p:nvGrpSpPr>
          <p:cNvPr id="8" name="Group 7">
            <a:extLst>
              <a:ext uri="{FF2B5EF4-FFF2-40B4-BE49-F238E27FC236}">
                <a16:creationId xmlns:a16="http://schemas.microsoft.com/office/drawing/2014/main" id="{727B7943-12B9-4C24-9963-DD923D95CB02}"/>
              </a:ext>
            </a:extLst>
          </p:cNvPr>
          <p:cNvGrpSpPr/>
          <p:nvPr/>
        </p:nvGrpSpPr>
        <p:grpSpPr>
          <a:xfrm>
            <a:off x="3887756" y="1890051"/>
            <a:ext cx="9854449" cy="1538927"/>
            <a:chOff x="890586" y="1019424"/>
            <a:chExt cx="10052051" cy="1569785"/>
          </a:xfrm>
        </p:grpSpPr>
        <p:sp>
          <p:nvSpPr>
            <p:cNvPr id="9" name="Rectangle 8">
              <a:extLst>
                <a:ext uri="{FF2B5EF4-FFF2-40B4-BE49-F238E27FC236}">
                  <a16:creationId xmlns:a16="http://schemas.microsoft.com/office/drawing/2014/main" id="{12013FAA-0E26-48B6-B207-AE01D2307164}"/>
                </a:ext>
              </a:extLst>
            </p:cNvPr>
            <p:cNvSpPr/>
            <p:nvPr/>
          </p:nvSpPr>
          <p:spPr>
            <a:xfrm>
              <a:off x="890586" y="1019424"/>
              <a:ext cx="679451" cy="1569785"/>
            </a:xfrm>
            <a:prstGeom prst="rect">
              <a:avLst/>
            </a:prstGeom>
            <a:noFill/>
          </p:spPr>
          <p:txBody>
            <a:bodyPr wrap="square" lIns="89643" tIns="44821" rIns="89643" bIns="4482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412" b="0" i="0" u="none" strike="noStrike" kern="1200" cap="none" spc="0" normalizeH="0" baseline="0" noProof="0" dirty="0">
                  <a:ln w="0"/>
                  <a:solidFill>
                    <a:schemeClr val="tx2"/>
                  </a:solidFill>
                  <a:effectLst>
                    <a:outerShdw blurRad="38100" dist="25400" dir="5400000" algn="ctr" rotWithShape="0">
                      <a:srgbClr val="6E747A">
                        <a:alpha val="43000"/>
                      </a:srgbClr>
                    </a:outerShdw>
                  </a:effectLst>
                  <a:uLnTx/>
                  <a:uFillTx/>
                  <a:latin typeface="Segoe UI"/>
                  <a:ea typeface="+mn-ea"/>
                  <a:cs typeface="+mn-cs"/>
                </a:rPr>
                <a:t>1</a:t>
              </a:r>
            </a:p>
          </p:txBody>
        </p:sp>
        <p:sp>
          <p:nvSpPr>
            <p:cNvPr id="10" name="TextBox 9">
              <a:extLst>
                <a:ext uri="{FF2B5EF4-FFF2-40B4-BE49-F238E27FC236}">
                  <a16:creationId xmlns:a16="http://schemas.microsoft.com/office/drawing/2014/main" id="{DB56FAED-430F-4964-B260-FCFF7C9918FA}"/>
                </a:ext>
              </a:extLst>
            </p:cNvPr>
            <p:cNvSpPr txBox="1"/>
            <p:nvPr/>
          </p:nvSpPr>
          <p:spPr>
            <a:xfrm>
              <a:off x="1570037" y="1503934"/>
              <a:ext cx="9372600" cy="79405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29" b="1" i="0" u="none" strike="noStrike" kern="1200" cap="none" spc="0" normalizeH="0" baseline="0" noProof="0" dirty="0">
                  <a:ln>
                    <a:noFill/>
                  </a:ln>
                  <a:solidFill>
                    <a:srgbClr val="2F2F2F"/>
                  </a:solidFill>
                  <a:effectLst/>
                  <a:uLnTx/>
                  <a:uFillTx/>
                  <a:latin typeface="Segoe UI"/>
                  <a:ea typeface="+mn-ea"/>
                  <a:cs typeface="+mn-cs"/>
                </a:rPr>
                <a:t>One-click replication</a:t>
              </a:r>
              <a:endParaRPr kumimoji="0" lang="en-US" sz="3529" b="0" i="0" u="none" strike="noStrike" kern="1200" cap="none" spc="0" normalizeH="0" baseline="0" noProof="0" dirty="0">
                <a:ln>
                  <a:noFill/>
                </a:ln>
                <a:solidFill>
                  <a:srgbClr val="2F2F2F"/>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86B92D85-9E37-40E2-8B8D-9BB2F2F3F5E8}"/>
              </a:ext>
            </a:extLst>
          </p:cNvPr>
          <p:cNvGrpSpPr/>
          <p:nvPr/>
        </p:nvGrpSpPr>
        <p:grpSpPr>
          <a:xfrm>
            <a:off x="3884169" y="3360155"/>
            <a:ext cx="9854449" cy="1538927"/>
            <a:chOff x="890586" y="1019424"/>
            <a:chExt cx="10052051" cy="1569785"/>
          </a:xfrm>
        </p:grpSpPr>
        <p:sp>
          <p:nvSpPr>
            <p:cNvPr id="12" name="Rectangle 11">
              <a:extLst>
                <a:ext uri="{FF2B5EF4-FFF2-40B4-BE49-F238E27FC236}">
                  <a16:creationId xmlns:a16="http://schemas.microsoft.com/office/drawing/2014/main" id="{1B67202A-74D2-4EF5-B1B4-88488A9311EF}"/>
                </a:ext>
              </a:extLst>
            </p:cNvPr>
            <p:cNvSpPr/>
            <p:nvPr/>
          </p:nvSpPr>
          <p:spPr>
            <a:xfrm>
              <a:off x="890586" y="1019424"/>
              <a:ext cx="679451" cy="1569785"/>
            </a:xfrm>
            <a:prstGeom prst="rect">
              <a:avLst/>
            </a:prstGeom>
            <a:noFill/>
          </p:spPr>
          <p:txBody>
            <a:bodyPr wrap="square" lIns="89643" tIns="44821" rIns="89643" bIns="4482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412" b="0" i="0" u="none" strike="noStrike" kern="1200" cap="none" spc="0" normalizeH="0" baseline="0" noProof="0" dirty="0">
                  <a:ln w="0"/>
                  <a:solidFill>
                    <a:schemeClr val="tx2"/>
                  </a:solidFill>
                  <a:effectLst>
                    <a:outerShdw blurRad="38100" dist="25400" dir="5400000" algn="ctr" rotWithShape="0">
                      <a:srgbClr val="6E747A">
                        <a:alpha val="43000"/>
                      </a:srgbClr>
                    </a:outerShdw>
                  </a:effectLst>
                  <a:uLnTx/>
                  <a:uFillTx/>
                  <a:latin typeface="Segoe UI"/>
                  <a:ea typeface="+mn-ea"/>
                  <a:cs typeface="+mn-cs"/>
                </a:rPr>
                <a:t>2</a:t>
              </a:r>
            </a:p>
          </p:txBody>
        </p:sp>
        <p:sp>
          <p:nvSpPr>
            <p:cNvPr id="13" name="TextBox 12">
              <a:extLst>
                <a:ext uri="{FF2B5EF4-FFF2-40B4-BE49-F238E27FC236}">
                  <a16:creationId xmlns:a16="http://schemas.microsoft.com/office/drawing/2014/main" id="{172CDE57-0D10-4809-9AF5-7E8F4688F473}"/>
                </a:ext>
              </a:extLst>
            </p:cNvPr>
            <p:cNvSpPr txBox="1"/>
            <p:nvPr/>
          </p:nvSpPr>
          <p:spPr>
            <a:xfrm>
              <a:off x="1570037" y="1503934"/>
              <a:ext cx="9372600" cy="79405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29" b="1" i="0" u="none" strike="noStrike" kern="1200" cap="none" spc="0" normalizeH="0" baseline="0" noProof="0" dirty="0">
                  <a:ln>
                    <a:noFill/>
                  </a:ln>
                  <a:solidFill>
                    <a:srgbClr val="2F2F2F"/>
                  </a:solidFill>
                  <a:effectLst/>
                  <a:uLnTx/>
                  <a:uFillTx/>
                  <a:latin typeface="Segoe UI"/>
                  <a:ea typeface="+mn-ea"/>
                  <a:cs typeface="+mn-cs"/>
                </a:rPr>
                <a:t>One-click VM Migration</a:t>
              </a:r>
              <a:endParaRPr kumimoji="0" lang="en-US" sz="3529" b="0" i="0" u="none" strike="noStrike" kern="1200" cap="none" spc="0" normalizeH="0" baseline="0" noProof="0" dirty="0">
                <a:ln>
                  <a:noFill/>
                </a:ln>
                <a:solidFill>
                  <a:srgbClr val="2F2F2F"/>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633B2E0B-6A7F-4B56-A78C-3218EF67EB49}"/>
              </a:ext>
            </a:extLst>
          </p:cNvPr>
          <p:cNvGrpSpPr/>
          <p:nvPr/>
        </p:nvGrpSpPr>
        <p:grpSpPr>
          <a:xfrm>
            <a:off x="246491" y="2552326"/>
            <a:ext cx="3481791" cy="1622140"/>
            <a:chOff x="251433" y="2603008"/>
            <a:chExt cx="3551608" cy="1654667"/>
          </a:xfrm>
        </p:grpSpPr>
        <p:sp>
          <p:nvSpPr>
            <p:cNvPr id="6" name="Rectangle 5">
              <a:extLst>
                <a:ext uri="{FF2B5EF4-FFF2-40B4-BE49-F238E27FC236}">
                  <a16:creationId xmlns:a16="http://schemas.microsoft.com/office/drawing/2014/main" id="{8BD19AE7-11E3-42F2-97B7-4A0319DAE1E6}"/>
                </a:ext>
              </a:extLst>
            </p:cNvPr>
            <p:cNvSpPr/>
            <p:nvPr/>
          </p:nvSpPr>
          <p:spPr bwMode="auto">
            <a:xfrm>
              <a:off x="251433" y="3648075"/>
              <a:ext cx="3551608"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auto" latinLnBrk="0" hangingPunct="1">
                <a:lnSpc>
                  <a:spcPct val="90000"/>
                </a:lnSpc>
                <a:spcBef>
                  <a:spcPts val="0"/>
                </a:spcBef>
                <a:spcAft>
                  <a:spcPts val="0"/>
                </a:spcAft>
                <a:buClrTx/>
                <a:buSzTx/>
                <a:buFontTx/>
                <a:buNone/>
                <a:tabLst/>
                <a:defRPr/>
              </a:pPr>
              <a:endParaRPr kumimoji="0" lang="en-US" sz="3529" b="0" i="0" u="none" strike="noStrike" kern="0" cap="none" spc="49" normalizeH="0" baseline="0" noProof="0" dirty="0">
                <a:ln>
                  <a:noFill/>
                </a:ln>
                <a:solidFill>
                  <a:srgbClr val="E6E6E6"/>
                </a:solidFill>
                <a:effectLst/>
                <a:uLnTx/>
                <a:uFillTx/>
                <a:latin typeface="Segoe UI" panose="020B0502040204020203" pitchFamily="34" charset="0"/>
                <a:ea typeface="+mn-ea"/>
                <a:cs typeface="Segoe UI" panose="020B0502040204020203" pitchFamily="34" charset="0"/>
              </a:endParaRPr>
            </a:p>
            <a:p>
              <a:pPr marL="0" marR="0" lvl="0" indent="0" algn="ctr" defTabSz="914173" rtl="0" eaLnBrk="1" fontAlgn="auto" latinLnBrk="0" hangingPunct="1">
                <a:lnSpc>
                  <a:spcPct val="90000"/>
                </a:lnSpc>
                <a:spcBef>
                  <a:spcPts val="0"/>
                </a:spcBef>
                <a:spcAft>
                  <a:spcPts val="0"/>
                </a:spcAft>
                <a:buClrTx/>
                <a:buSzTx/>
                <a:buFontTx/>
                <a:buNone/>
                <a:tabLst/>
                <a:defRPr/>
              </a:pPr>
              <a:r>
                <a:rPr kumimoji="0" lang="en-US" sz="3529" b="0" i="0" u="none" strike="noStrike" kern="0" cap="none" spc="49"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Simple</a:t>
              </a:r>
            </a:p>
          </p:txBody>
        </p:sp>
        <p:sp>
          <p:nvSpPr>
            <p:cNvPr id="17" name="price">
              <a:extLst>
                <a:ext uri="{FF2B5EF4-FFF2-40B4-BE49-F238E27FC236}">
                  <a16:creationId xmlns:a16="http://schemas.microsoft.com/office/drawing/2014/main" id="{87B45EE2-ED18-4385-993C-B914128E4802}"/>
                </a:ext>
              </a:extLst>
            </p:cNvPr>
            <p:cNvSpPr>
              <a:spLocks noChangeAspect="1" noEditPoints="1"/>
            </p:cNvSpPr>
            <p:nvPr/>
          </p:nvSpPr>
          <p:spPr bwMode="auto">
            <a:xfrm>
              <a:off x="1697006" y="2603008"/>
              <a:ext cx="660461" cy="1330403"/>
            </a:xfrm>
            <a:custGeom>
              <a:avLst/>
              <a:gdLst>
                <a:gd name="T0" fmla="*/ 141 w 150"/>
                <a:gd name="T1" fmla="*/ 307 h 307"/>
                <a:gd name="T2" fmla="*/ 9 w 150"/>
                <a:gd name="T3" fmla="*/ 307 h 307"/>
                <a:gd name="T4" fmla="*/ 0 w 150"/>
                <a:gd name="T5" fmla="*/ 298 h 307"/>
                <a:gd name="T6" fmla="*/ 0 w 150"/>
                <a:gd name="T7" fmla="*/ 136 h 307"/>
                <a:gd name="T8" fmla="*/ 9 w 150"/>
                <a:gd name="T9" fmla="*/ 123 h 307"/>
                <a:gd name="T10" fmla="*/ 63 w 150"/>
                <a:gd name="T11" fmla="*/ 82 h 307"/>
                <a:gd name="T12" fmla="*/ 75 w 150"/>
                <a:gd name="T13" fmla="*/ 75 h 307"/>
                <a:gd name="T14" fmla="*/ 87 w 150"/>
                <a:gd name="T15" fmla="*/ 82 h 307"/>
                <a:gd name="T16" fmla="*/ 141 w 150"/>
                <a:gd name="T17" fmla="*/ 123 h 307"/>
                <a:gd name="T18" fmla="*/ 150 w 150"/>
                <a:gd name="T19" fmla="*/ 136 h 307"/>
                <a:gd name="T20" fmla="*/ 150 w 150"/>
                <a:gd name="T21" fmla="*/ 298 h 307"/>
                <a:gd name="T22" fmla="*/ 141 w 150"/>
                <a:gd name="T23" fmla="*/ 307 h 307"/>
                <a:gd name="T24" fmla="*/ 99 w 150"/>
                <a:gd name="T25" fmla="*/ 149 h 307"/>
                <a:gd name="T26" fmla="*/ 75 w 150"/>
                <a:gd name="T27" fmla="*/ 125 h 307"/>
                <a:gd name="T28" fmla="*/ 51 w 150"/>
                <a:gd name="T29" fmla="*/ 149 h 307"/>
                <a:gd name="T30" fmla="*/ 75 w 150"/>
                <a:gd name="T31" fmla="*/ 173 h 307"/>
                <a:gd name="T32" fmla="*/ 99 w 150"/>
                <a:gd name="T33" fmla="*/ 149 h 307"/>
                <a:gd name="T34" fmla="*/ 75 w 150"/>
                <a:gd name="T35" fmla="*/ 125 h 307"/>
                <a:gd name="T36" fmla="*/ 75 w 150"/>
                <a:gd name="T37"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0" h="307">
                  <a:moveTo>
                    <a:pt x="141" y="307"/>
                  </a:moveTo>
                  <a:cubicBezTo>
                    <a:pt x="9" y="307"/>
                    <a:pt x="9" y="307"/>
                    <a:pt x="9" y="307"/>
                  </a:cubicBezTo>
                  <a:cubicBezTo>
                    <a:pt x="4" y="307"/>
                    <a:pt x="0" y="303"/>
                    <a:pt x="0" y="298"/>
                  </a:cubicBezTo>
                  <a:cubicBezTo>
                    <a:pt x="0" y="136"/>
                    <a:pt x="0" y="136"/>
                    <a:pt x="0" y="136"/>
                  </a:cubicBezTo>
                  <a:cubicBezTo>
                    <a:pt x="0" y="131"/>
                    <a:pt x="4" y="127"/>
                    <a:pt x="9" y="123"/>
                  </a:cubicBezTo>
                  <a:cubicBezTo>
                    <a:pt x="63" y="82"/>
                    <a:pt x="63" y="82"/>
                    <a:pt x="63" y="82"/>
                  </a:cubicBezTo>
                  <a:cubicBezTo>
                    <a:pt x="63" y="82"/>
                    <a:pt x="71" y="75"/>
                    <a:pt x="75" y="75"/>
                  </a:cubicBezTo>
                  <a:cubicBezTo>
                    <a:pt x="79" y="75"/>
                    <a:pt x="87" y="82"/>
                    <a:pt x="87" y="82"/>
                  </a:cubicBezTo>
                  <a:cubicBezTo>
                    <a:pt x="141" y="123"/>
                    <a:pt x="141" y="123"/>
                    <a:pt x="141" y="123"/>
                  </a:cubicBezTo>
                  <a:cubicBezTo>
                    <a:pt x="145" y="126"/>
                    <a:pt x="150" y="131"/>
                    <a:pt x="150" y="136"/>
                  </a:cubicBezTo>
                  <a:cubicBezTo>
                    <a:pt x="150" y="298"/>
                    <a:pt x="150" y="298"/>
                    <a:pt x="150" y="298"/>
                  </a:cubicBezTo>
                  <a:cubicBezTo>
                    <a:pt x="150" y="303"/>
                    <a:pt x="146" y="307"/>
                    <a:pt x="141" y="307"/>
                  </a:cubicBezTo>
                  <a:close/>
                  <a:moveTo>
                    <a:pt x="99" y="149"/>
                  </a:moveTo>
                  <a:cubicBezTo>
                    <a:pt x="99" y="136"/>
                    <a:pt x="88" y="125"/>
                    <a:pt x="75" y="125"/>
                  </a:cubicBezTo>
                  <a:cubicBezTo>
                    <a:pt x="62" y="125"/>
                    <a:pt x="51" y="136"/>
                    <a:pt x="51" y="149"/>
                  </a:cubicBezTo>
                  <a:cubicBezTo>
                    <a:pt x="51" y="163"/>
                    <a:pt x="62" y="173"/>
                    <a:pt x="75" y="173"/>
                  </a:cubicBezTo>
                  <a:cubicBezTo>
                    <a:pt x="88" y="173"/>
                    <a:pt x="99" y="163"/>
                    <a:pt x="99" y="149"/>
                  </a:cubicBezTo>
                  <a:close/>
                  <a:moveTo>
                    <a:pt x="75" y="125"/>
                  </a:moveTo>
                  <a:cubicBezTo>
                    <a:pt x="75" y="0"/>
                    <a:pt x="75" y="0"/>
                    <a:pt x="75" y="0"/>
                  </a:cubicBezTo>
                </a:path>
              </a:pathLst>
            </a:custGeom>
            <a:solidFill>
              <a:srgbClr val="FFFFFF"/>
            </a:solidFill>
            <a:ln w="28575" cap="rnd">
              <a:solidFill>
                <a:schemeClr val="tx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F2F2F"/>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4536046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F2AFC26-F4BC-45CE-A7D9-3C9FDC2F6C08}"/>
              </a:ext>
            </a:extLst>
          </p:cNvPr>
          <p:cNvGrpSpPr/>
          <p:nvPr/>
        </p:nvGrpSpPr>
        <p:grpSpPr>
          <a:xfrm>
            <a:off x="343942" y="1710852"/>
            <a:ext cx="3359116" cy="4855635"/>
            <a:chOff x="350837" y="1363662"/>
            <a:chExt cx="3426473" cy="4953000"/>
          </a:xfrm>
        </p:grpSpPr>
        <p:grpSp>
          <p:nvGrpSpPr>
            <p:cNvPr id="4" name="Group 3">
              <a:extLst>
                <a:ext uri="{FF2B5EF4-FFF2-40B4-BE49-F238E27FC236}">
                  <a16:creationId xmlns:a16="http://schemas.microsoft.com/office/drawing/2014/main" id="{7765DA4F-5852-4894-BA1E-8EE84C4B4E63}"/>
                </a:ext>
              </a:extLst>
            </p:cNvPr>
            <p:cNvGrpSpPr/>
            <p:nvPr/>
          </p:nvGrpSpPr>
          <p:grpSpPr>
            <a:xfrm>
              <a:off x="731838" y="1363662"/>
              <a:ext cx="3045472" cy="4953000"/>
              <a:chOff x="7473485" y="1074632"/>
              <a:chExt cx="2527300" cy="4614213"/>
            </a:xfrm>
          </p:grpSpPr>
          <p:grpSp>
            <p:nvGrpSpPr>
              <p:cNvPr id="6" name="Group 4">
                <a:extLst>
                  <a:ext uri="{FF2B5EF4-FFF2-40B4-BE49-F238E27FC236}">
                    <a16:creationId xmlns:a16="http://schemas.microsoft.com/office/drawing/2014/main" id="{43E5D778-DE46-4777-BF42-EC4CC6C88FE2}"/>
                  </a:ext>
                </a:extLst>
              </p:cNvPr>
              <p:cNvGrpSpPr>
                <a:grpSpLocks noChangeAspect="1"/>
              </p:cNvGrpSpPr>
              <p:nvPr/>
            </p:nvGrpSpPr>
            <p:grpSpPr bwMode="auto">
              <a:xfrm>
                <a:off x="7473485" y="1137482"/>
                <a:ext cx="2527300" cy="4551363"/>
                <a:chOff x="4714" y="676"/>
                <a:chExt cx="1592" cy="2867"/>
              </a:xfrm>
            </p:grpSpPr>
            <p:sp>
              <p:nvSpPr>
                <p:cNvPr id="8" name="AutoShape 3">
                  <a:extLst>
                    <a:ext uri="{FF2B5EF4-FFF2-40B4-BE49-F238E27FC236}">
                      <a16:creationId xmlns:a16="http://schemas.microsoft.com/office/drawing/2014/main" id="{B0052B1C-4532-45E6-A7DD-7C3EB2C991E6}"/>
                    </a:ext>
                  </a:extLst>
                </p:cNvPr>
                <p:cNvSpPr>
                  <a:spLocks noChangeAspect="1" noChangeArrowheads="1" noTextEdit="1"/>
                </p:cNvSpPr>
                <p:nvPr/>
              </p:nvSpPr>
              <p:spPr bwMode="auto">
                <a:xfrm>
                  <a:off x="4714" y="678"/>
                  <a:ext cx="1592" cy="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Freeform 5">
                  <a:extLst>
                    <a:ext uri="{FF2B5EF4-FFF2-40B4-BE49-F238E27FC236}">
                      <a16:creationId xmlns:a16="http://schemas.microsoft.com/office/drawing/2014/main" id="{09C5DC48-4970-4305-BB1F-D0DDF9B9ED19}"/>
                    </a:ext>
                  </a:extLst>
                </p:cNvPr>
                <p:cNvSpPr>
                  <a:spLocks/>
                </p:cNvSpPr>
                <p:nvPr/>
              </p:nvSpPr>
              <p:spPr bwMode="auto">
                <a:xfrm>
                  <a:off x="5219" y="3144"/>
                  <a:ext cx="467" cy="393"/>
                </a:xfrm>
                <a:custGeom>
                  <a:avLst/>
                  <a:gdLst>
                    <a:gd name="T0" fmla="*/ 258 w 467"/>
                    <a:gd name="T1" fmla="*/ 66 h 393"/>
                    <a:gd name="T2" fmla="*/ 258 w 467"/>
                    <a:gd name="T3" fmla="*/ 0 h 393"/>
                    <a:gd name="T4" fmla="*/ 308 w 467"/>
                    <a:gd name="T5" fmla="*/ 0 h 393"/>
                    <a:gd name="T6" fmla="*/ 308 w 467"/>
                    <a:gd name="T7" fmla="*/ 66 h 393"/>
                    <a:gd name="T8" fmla="*/ 326 w 467"/>
                    <a:gd name="T9" fmla="*/ 66 h 393"/>
                    <a:gd name="T10" fmla="*/ 326 w 467"/>
                    <a:gd name="T11" fmla="*/ 0 h 393"/>
                    <a:gd name="T12" fmla="*/ 377 w 467"/>
                    <a:gd name="T13" fmla="*/ 0 h 393"/>
                    <a:gd name="T14" fmla="*/ 377 w 467"/>
                    <a:gd name="T15" fmla="*/ 66 h 393"/>
                    <a:gd name="T16" fmla="*/ 467 w 467"/>
                    <a:gd name="T17" fmla="*/ 66 h 393"/>
                    <a:gd name="T18" fmla="*/ 467 w 467"/>
                    <a:gd name="T19" fmla="*/ 83 h 393"/>
                    <a:gd name="T20" fmla="*/ 446 w 467"/>
                    <a:gd name="T21" fmla="*/ 83 h 393"/>
                    <a:gd name="T22" fmla="*/ 446 w 467"/>
                    <a:gd name="T23" fmla="*/ 393 h 393"/>
                    <a:gd name="T24" fmla="*/ 21 w 467"/>
                    <a:gd name="T25" fmla="*/ 393 h 393"/>
                    <a:gd name="T26" fmla="*/ 21 w 467"/>
                    <a:gd name="T27" fmla="*/ 83 h 393"/>
                    <a:gd name="T28" fmla="*/ 0 w 467"/>
                    <a:gd name="T29" fmla="*/ 83 h 393"/>
                    <a:gd name="T30" fmla="*/ 0 w 467"/>
                    <a:gd name="T31" fmla="*/ 66 h 393"/>
                    <a:gd name="T32" fmla="*/ 258 w 467"/>
                    <a:gd name="T33" fmla="*/ 6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 h="393">
                      <a:moveTo>
                        <a:pt x="258" y="66"/>
                      </a:moveTo>
                      <a:lnTo>
                        <a:pt x="258" y="0"/>
                      </a:lnTo>
                      <a:lnTo>
                        <a:pt x="308" y="0"/>
                      </a:lnTo>
                      <a:lnTo>
                        <a:pt x="308" y="66"/>
                      </a:lnTo>
                      <a:lnTo>
                        <a:pt x="326" y="66"/>
                      </a:lnTo>
                      <a:lnTo>
                        <a:pt x="326" y="0"/>
                      </a:lnTo>
                      <a:lnTo>
                        <a:pt x="377" y="0"/>
                      </a:lnTo>
                      <a:lnTo>
                        <a:pt x="377" y="66"/>
                      </a:lnTo>
                      <a:lnTo>
                        <a:pt x="467" y="66"/>
                      </a:lnTo>
                      <a:lnTo>
                        <a:pt x="467" y="83"/>
                      </a:lnTo>
                      <a:lnTo>
                        <a:pt x="446" y="83"/>
                      </a:lnTo>
                      <a:lnTo>
                        <a:pt x="446" y="393"/>
                      </a:lnTo>
                      <a:lnTo>
                        <a:pt x="21" y="393"/>
                      </a:lnTo>
                      <a:lnTo>
                        <a:pt x="21" y="83"/>
                      </a:lnTo>
                      <a:lnTo>
                        <a:pt x="0" y="83"/>
                      </a:lnTo>
                      <a:lnTo>
                        <a:pt x="0" y="66"/>
                      </a:lnTo>
                      <a:lnTo>
                        <a:pt x="258" y="66"/>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Rectangle 6">
                  <a:extLst>
                    <a:ext uri="{FF2B5EF4-FFF2-40B4-BE49-F238E27FC236}">
                      <a16:creationId xmlns:a16="http://schemas.microsoft.com/office/drawing/2014/main" id="{26588958-59D5-4803-B389-78B8F7C753B2}"/>
                    </a:ext>
                  </a:extLst>
                </p:cNvPr>
                <p:cNvSpPr>
                  <a:spLocks noChangeArrowheads="1"/>
                </p:cNvSpPr>
                <p:nvPr/>
              </p:nvSpPr>
              <p:spPr bwMode="auto">
                <a:xfrm>
                  <a:off x="5517" y="3510"/>
                  <a:ext cx="160" cy="27"/>
                </a:xfrm>
                <a:prstGeom prst="rect">
                  <a:avLst/>
                </a:prstGeom>
                <a:solidFill>
                  <a:srgbClr val="95959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Rectangle 7">
                  <a:extLst>
                    <a:ext uri="{FF2B5EF4-FFF2-40B4-BE49-F238E27FC236}">
                      <a16:creationId xmlns:a16="http://schemas.microsoft.com/office/drawing/2014/main" id="{BE8E2FEF-6748-4609-B0A3-7D3E4CA86F8A}"/>
                    </a:ext>
                  </a:extLst>
                </p:cNvPr>
                <p:cNvSpPr>
                  <a:spLocks noChangeArrowheads="1"/>
                </p:cNvSpPr>
                <p:nvPr/>
              </p:nvSpPr>
              <p:spPr bwMode="auto">
                <a:xfrm>
                  <a:off x="5156" y="3510"/>
                  <a:ext cx="459" cy="27"/>
                </a:xfrm>
                <a:prstGeom prst="rect">
                  <a:avLst/>
                </a:prstGeom>
                <a:solidFill>
                  <a:srgbClr val="95959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Freeform 8">
                  <a:extLst>
                    <a:ext uri="{FF2B5EF4-FFF2-40B4-BE49-F238E27FC236}">
                      <a16:creationId xmlns:a16="http://schemas.microsoft.com/office/drawing/2014/main" id="{3B6700BD-07D9-47D1-9D83-7A93A2CEC0B1}"/>
                    </a:ext>
                  </a:extLst>
                </p:cNvPr>
                <p:cNvSpPr>
                  <a:spLocks/>
                </p:cNvSpPr>
                <p:nvPr/>
              </p:nvSpPr>
              <p:spPr bwMode="auto">
                <a:xfrm>
                  <a:off x="5662" y="2918"/>
                  <a:ext cx="487" cy="577"/>
                </a:xfrm>
                <a:custGeom>
                  <a:avLst/>
                  <a:gdLst>
                    <a:gd name="T0" fmla="*/ 443 w 487"/>
                    <a:gd name="T1" fmla="*/ 0 h 577"/>
                    <a:gd name="T2" fmla="*/ 0 w 487"/>
                    <a:gd name="T3" fmla="*/ 0 h 577"/>
                    <a:gd name="T4" fmla="*/ 0 w 487"/>
                    <a:gd name="T5" fmla="*/ 217 h 577"/>
                    <a:gd name="T6" fmla="*/ 0 w 487"/>
                    <a:gd name="T7" fmla="*/ 577 h 577"/>
                    <a:gd name="T8" fmla="*/ 487 w 487"/>
                    <a:gd name="T9" fmla="*/ 577 h 577"/>
                    <a:gd name="T10" fmla="*/ 487 w 487"/>
                    <a:gd name="T11" fmla="*/ 0 h 577"/>
                    <a:gd name="T12" fmla="*/ 443 w 487"/>
                    <a:gd name="T13" fmla="*/ 0 h 577"/>
                    <a:gd name="T14" fmla="*/ 443 w 487"/>
                    <a:gd name="T15" fmla="*/ 0 h 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577">
                      <a:moveTo>
                        <a:pt x="443" y="0"/>
                      </a:moveTo>
                      <a:lnTo>
                        <a:pt x="0" y="0"/>
                      </a:lnTo>
                      <a:lnTo>
                        <a:pt x="0" y="217"/>
                      </a:lnTo>
                      <a:lnTo>
                        <a:pt x="0" y="577"/>
                      </a:lnTo>
                      <a:lnTo>
                        <a:pt x="487" y="577"/>
                      </a:lnTo>
                      <a:lnTo>
                        <a:pt x="487" y="0"/>
                      </a:lnTo>
                      <a:lnTo>
                        <a:pt x="443" y="0"/>
                      </a:lnTo>
                      <a:lnTo>
                        <a:pt x="443"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Freeform 9">
                  <a:extLst>
                    <a:ext uri="{FF2B5EF4-FFF2-40B4-BE49-F238E27FC236}">
                      <a16:creationId xmlns:a16="http://schemas.microsoft.com/office/drawing/2014/main" id="{F4816014-7D57-4FDC-8524-15563EEF6611}"/>
                    </a:ext>
                  </a:extLst>
                </p:cNvPr>
                <p:cNvSpPr>
                  <a:spLocks/>
                </p:cNvSpPr>
                <p:nvPr/>
              </p:nvSpPr>
              <p:spPr bwMode="auto">
                <a:xfrm>
                  <a:off x="5662" y="2918"/>
                  <a:ext cx="443" cy="217"/>
                </a:xfrm>
                <a:custGeom>
                  <a:avLst/>
                  <a:gdLst>
                    <a:gd name="T0" fmla="*/ 0 w 443"/>
                    <a:gd name="T1" fmla="*/ 0 h 217"/>
                    <a:gd name="T2" fmla="*/ 0 w 443"/>
                    <a:gd name="T3" fmla="*/ 217 h 217"/>
                    <a:gd name="T4" fmla="*/ 443 w 443"/>
                    <a:gd name="T5" fmla="*/ 0 h 217"/>
                    <a:gd name="T6" fmla="*/ 0 w 443"/>
                    <a:gd name="T7" fmla="*/ 0 h 217"/>
                    <a:gd name="T8" fmla="*/ 0 w 443"/>
                    <a:gd name="T9" fmla="*/ 0 h 217"/>
                  </a:gdLst>
                  <a:ahLst/>
                  <a:cxnLst>
                    <a:cxn ang="0">
                      <a:pos x="T0" y="T1"/>
                    </a:cxn>
                    <a:cxn ang="0">
                      <a:pos x="T2" y="T3"/>
                    </a:cxn>
                    <a:cxn ang="0">
                      <a:pos x="T4" y="T5"/>
                    </a:cxn>
                    <a:cxn ang="0">
                      <a:pos x="T6" y="T7"/>
                    </a:cxn>
                    <a:cxn ang="0">
                      <a:pos x="T8" y="T9"/>
                    </a:cxn>
                  </a:cxnLst>
                  <a:rect l="0" t="0" r="r" b="b"/>
                  <a:pathLst>
                    <a:path w="443" h="217">
                      <a:moveTo>
                        <a:pt x="0" y="0"/>
                      </a:moveTo>
                      <a:lnTo>
                        <a:pt x="0" y="217"/>
                      </a:lnTo>
                      <a:lnTo>
                        <a:pt x="443" y="0"/>
                      </a:lnTo>
                      <a:lnTo>
                        <a:pt x="0" y="0"/>
                      </a:lnTo>
                      <a:lnTo>
                        <a:pt x="0" y="0"/>
                      </a:lnTo>
                      <a:close/>
                    </a:path>
                  </a:pathLst>
                </a:custGeom>
                <a:solidFill>
                  <a:srgbClr val="6E6F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Freeform 10">
                  <a:extLst>
                    <a:ext uri="{FF2B5EF4-FFF2-40B4-BE49-F238E27FC236}">
                      <a16:creationId xmlns:a16="http://schemas.microsoft.com/office/drawing/2014/main" id="{98CA009D-A203-4441-AEF9-1B9AE16FBFB1}"/>
                    </a:ext>
                  </a:extLst>
                </p:cNvPr>
                <p:cNvSpPr>
                  <a:spLocks/>
                </p:cNvSpPr>
                <p:nvPr/>
              </p:nvSpPr>
              <p:spPr bwMode="auto">
                <a:xfrm>
                  <a:off x="5706" y="3276"/>
                  <a:ext cx="442" cy="219"/>
                </a:xfrm>
                <a:custGeom>
                  <a:avLst/>
                  <a:gdLst>
                    <a:gd name="T0" fmla="*/ 442 w 442"/>
                    <a:gd name="T1" fmla="*/ 219 h 219"/>
                    <a:gd name="T2" fmla="*/ 442 w 442"/>
                    <a:gd name="T3" fmla="*/ 0 h 219"/>
                    <a:gd name="T4" fmla="*/ 0 w 442"/>
                    <a:gd name="T5" fmla="*/ 219 h 219"/>
                    <a:gd name="T6" fmla="*/ 442 w 442"/>
                    <a:gd name="T7" fmla="*/ 219 h 219"/>
                    <a:gd name="T8" fmla="*/ 442 w 442"/>
                    <a:gd name="T9" fmla="*/ 219 h 219"/>
                  </a:gdLst>
                  <a:ahLst/>
                  <a:cxnLst>
                    <a:cxn ang="0">
                      <a:pos x="T0" y="T1"/>
                    </a:cxn>
                    <a:cxn ang="0">
                      <a:pos x="T2" y="T3"/>
                    </a:cxn>
                    <a:cxn ang="0">
                      <a:pos x="T4" y="T5"/>
                    </a:cxn>
                    <a:cxn ang="0">
                      <a:pos x="T6" y="T7"/>
                    </a:cxn>
                    <a:cxn ang="0">
                      <a:pos x="T8" y="T9"/>
                    </a:cxn>
                  </a:cxnLst>
                  <a:rect l="0" t="0" r="r" b="b"/>
                  <a:pathLst>
                    <a:path w="442" h="219">
                      <a:moveTo>
                        <a:pt x="442" y="219"/>
                      </a:moveTo>
                      <a:lnTo>
                        <a:pt x="442" y="0"/>
                      </a:lnTo>
                      <a:lnTo>
                        <a:pt x="0" y="219"/>
                      </a:lnTo>
                      <a:lnTo>
                        <a:pt x="442" y="219"/>
                      </a:lnTo>
                      <a:lnTo>
                        <a:pt x="442" y="219"/>
                      </a:lnTo>
                      <a:close/>
                    </a:path>
                  </a:pathLst>
                </a:custGeom>
                <a:solidFill>
                  <a:srgbClr val="424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Freeform 11">
                  <a:extLst>
                    <a:ext uri="{FF2B5EF4-FFF2-40B4-BE49-F238E27FC236}">
                      <a16:creationId xmlns:a16="http://schemas.microsoft.com/office/drawing/2014/main" id="{891CE5D1-A3FB-449B-B86C-A0E4CA1CD311}"/>
                    </a:ext>
                  </a:extLst>
                </p:cNvPr>
                <p:cNvSpPr>
                  <a:spLocks/>
                </p:cNvSpPr>
                <p:nvPr/>
              </p:nvSpPr>
              <p:spPr bwMode="auto">
                <a:xfrm>
                  <a:off x="5662" y="3495"/>
                  <a:ext cx="487" cy="44"/>
                </a:xfrm>
                <a:custGeom>
                  <a:avLst/>
                  <a:gdLst>
                    <a:gd name="T0" fmla="*/ 487 w 487"/>
                    <a:gd name="T1" fmla="*/ 44 h 44"/>
                    <a:gd name="T2" fmla="*/ 0 w 487"/>
                    <a:gd name="T3" fmla="*/ 44 h 44"/>
                    <a:gd name="T4" fmla="*/ 0 w 487"/>
                    <a:gd name="T5" fmla="*/ 0 h 44"/>
                    <a:gd name="T6" fmla="*/ 487 w 487"/>
                    <a:gd name="T7" fmla="*/ 0 h 44"/>
                    <a:gd name="T8" fmla="*/ 487 w 487"/>
                    <a:gd name="T9" fmla="*/ 44 h 44"/>
                    <a:gd name="T10" fmla="*/ 487 w 487"/>
                    <a:gd name="T11" fmla="*/ 44 h 44"/>
                  </a:gdLst>
                  <a:ahLst/>
                  <a:cxnLst>
                    <a:cxn ang="0">
                      <a:pos x="T0" y="T1"/>
                    </a:cxn>
                    <a:cxn ang="0">
                      <a:pos x="T2" y="T3"/>
                    </a:cxn>
                    <a:cxn ang="0">
                      <a:pos x="T4" y="T5"/>
                    </a:cxn>
                    <a:cxn ang="0">
                      <a:pos x="T6" y="T7"/>
                    </a:cxn>
                    <a:cxn ang="0">
                      <a:pos x="T8" y="T9"/>
                    </a:cxn>
                    <a:cxn ang="0">
                      <a:pos x="T10" y="T11"/>
                    </a:cxn>
                  </a:cxnLst>
                  <a:rect l="0" t="0" r="r" b="b"/>
                  <a:pathLst>
                    <a:path w="487" h="44">
                      <a:moveTo>
                        <a:pt x="487" y="44"/>
                      </a:moveTo>
                      <a:lnTo>
                        <a:pt x="0" y="44"/>
                      </a:lnTo>
                      <a:lnTo>
                        <a:pt x="0" y="0"/>
                      </a:lnTo>
                      <a:lnTo>
                        <a:pt x="487" y="0"/>
                      </a:lnTo>
                      <a:lnTo>
                        <a:pt x="487" y="44"/>
                      </a:lnTo>
                      <a:lnTo>
                        <a:pt x="487" y="44"/>
                      </a:lnTo>
                      <a:close/>
                    </a:path>
                  </a:pathLst>
                </a:custGeom>
                <a:solidFill>
                  <a:srgbClr val="424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Rectangle 12">
                  <a:extLst>
                    <a:ext uri="{FF2B5EF4-FFF2-40B4-BE49-F238E27FC236}">
                      <a16:creationId xmlns:a16="http://schemas.microsoft.com/office/drawing/2014/main" id="{73853F1C-F6BE-440C-AF4B-FA2A8F0EE08C}"/>
                    </a:ext>
                  </a:extLst>
                </p:cNvPr>
                <p:cNvSpPr>
                  <a:spLocks noChangeArrowheads="1"/>
                </p:cNvSpPr>
                <p:nvPr/>
              </p:nvSpPr>
              <p:spPr bwMode="auto">
                <a:xfrm>
                  <a:off x="5640" y="2907"/>
                  <a:ext cx="533" cy="17"/>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Rectangle 13">
                  <a:extLst>
                    <a:ext uri="{FF2B5EF4-FFF2-40B4-BE49-F238E27FC236}">
                      <a16:creationId xmlns:a16="http://schemas.microsoft.com/office/drawing/2014/main" id="{9CD111A9-D37D-48AB-8CA5-996F8A7318BA}"/>
                    </a:ext>
                  </a:extLst>
                </p:cNvPr>
                <p:cNvSpPr>
                  <a:spLocks noChangeArrowheads="1"/>
                </p:cNvSpPr>
                <p:nvPr/>
              </p:nvSpPr>
              <p:spPr bwMode="auto">
                <a:xfrm>
                  <a:off x="5928" y="3411"/>
                  <a:ext cx="54" cy="10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 name="Rectangle 14">
                  <a:extLst>
                    <a:ext uri="{FF2B5EF4-FFF2-40B4-BE49-F238E27FC236}">
                      <a16:creationId xmlns:a16="http://schemas.microsoft.com/office/drawing/2014/main" id="{98536D42-8D50-4F21-801A-1DF66F347C70}"/>
                    </a:ext>
                  </a:extLst>
                </p:cNvPr>
                <p:cNvSpPr>
                  <a:spLocks noChangeArrowheads="1"/>
                </p:cNvSpPr>
                <p:nvPr/>
              </p:nvSpPr>
              <p:spPr bwMode="auto">
                <a:xfrm>
                  <a:off x="5831" y="3411"/>
                  <a:ext cx="56" cy="10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 name="Rectangle 15">
                  <a:extLst>
                    <a:ext uri="{FF2B5EF4-FFF2-40B4-BE49-F238E27FC236}">
                      <a16:creationId xmlns:a16="http://schemas.microsoft.com/office/drawing/2014/main" id="{84BA44DD-1C26-43CD-8488-217D3CD644D1}"/>
                    </a:ext>
                  </a:extLst>
                </p:cNvPr>
                <p:cNvSpPr>
                  <a:spLocks noChangeArrowheads="1"/>
                </p:cNvSpPr>
                <p:nvPr/>
              </p:nvSpPr>
              <p:spPr bwMode="auto">
                <a:xfrm>
                  <a:off x="5735" y="3056"/>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Rectangle 16">
                  <a:extLst>
                    <a:ext uri="{FF2B5EF4-FFF2-40B4-BE49-F238E27FC236}">
                      <a16:creationId xmlns:a16="http://schemas.microsoft.com/office/drawing/2014/main" id="{724AEEA4-0BDA-4162-90E0-D3FAFD44CED6}"/>
                    </a:ext>
                  </a:extLst>
                </p:cNvPr>
                <p:cNvSpPr>
                  <a:spLocks noChangeArrowheads="1"/>
                </p:cNvSpPr>
                <p:nvPr/>
              </p:nvSpPr>
              <p:spPr bwMode="auto">
                <a:xfrm>
                  <a:off x="5735" y="3153"/>
                  <a:ext cx="343" cy="5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Rectangle 17">
                  <a:extLst>
                    <a:ext uri="{FF2B5EF4-FFF2-40B4-BE49-F238E27FC236}">
                      <a16:creationId xmlns:a16="http://schemas.microsoft.com/office/drawing/2014/main" id="{B3CF82C2-7A80-4A5D-8105-1AD35898ADCD}"/>
                    </a:ext>
                  </a:extLst>
                </p:cNvPr>
                <p:cNvSpPr>
                  <a:spLocks noChangeArrowheads="1"/>
                </p:cNvSpPr>
                <p:nvPr/>
              </p:nvSpPr>
              <p:spPr bwMode="auto">
                <a:xfrm>
                  <a:off x="5735" y="3249"/>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Rectangle 18">
                  <a:extLst>
                    <a:ext uri="{FF2B5EF4-FFF2-40B4-BE49-F238E27FC236}">
                      <a16:creationId xmlns:a16="http://schemas.microsoft.com/office/drawing/2014/main" id="{36C819CA-43C9-47F4-8059-3DD7936ED6F7}"/>
                    </a:ext>
                  </a:extLst>
                </p:cNvPr>
                <p:cNvSpPr>
                  <a:spLocks noChangeArrowheads="1"/>
                </p:cNvSpPr>
                <p:nvPr/>
              </p:nvSpPr>
              <p:spPr bwMode="auto">
                <a:xfrm>
                  <a:off x="5735" y="3346"/>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Rectangle 19">
                  <a:extLst>
                    <a:ext uri="{FF2B5EF4-FFF2-40B4-BE49-F238E27FC236}">
                      <a16:creationId xmlns:a16="http://schemas.microsoft.com/office/drawing/2014/main" id="{6CD5CECD-AFCF-496F-8CC7-17505DC94641}"/>
                    </a:ext>
                  </a:extLst>
                </p:cNvPr>
                <p:cNvSpPr>
                  <a:spLocks noChangeArrowheads="1"/>
                </p:cNvSpPr>
                <p:nvPr/>
              </p:nvSpPr>
              <p:spPr bwMode="auto">
                <a:xfrm>
                  <a:off x="5735" y="2959"/>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 name="Freeform 20">
                  <a:extLst>
                    <a:ext uri="{FF2B5EF4-FFF2-40B4-BE49-F238E27FC236}">
                      <a16:creationId xmlns:a16="http://schemas.microsoft.com/office/drawing/2014/main" id="{B0ED284A-ED37-4343-810C-710FE793B510}"/>
                    </a:ext>
                  </a:extLst>
                </p:cNvPr>
                <p:cNvSpPr>
                  <a:spLocks/>
                </p:cNvSpPr>
                <p:nvPr/>
              </p:nvSpPr>
              <p:spPr bwMode="auto">
                <a:xfrm>
                  <a:off x="5055" y="3502"/>
                  <a:ext cx="607" cy="35"/>
                </a:xfrm>
                <a:custGeom>
                  <a:avLst/>
                  <a:gdLst>
                    <a:gd name="T0" fmla="*/ 0 w 607"/>
                    <a:gd name="T1" fmla="*/ 0 h 35"/>
                    <a:gd name="T2" fmla="*/ 607 w 607"/>
                    <a:gd name="T3" fmla="*/ 0 h 35"/>
                    <a:gd name="T4" fmla="*/ 607 w 607"/>
                    <a:gd name="T5" fmla="*/ 35 h 35"/>
                    <a:gd name="T6" fmla="*/ 0 w 607"/>
                    <a:gd name="T7" fmla="*/ 35 h 35"/>
                    <a:gd name="T8" fmla="*/ 0 w 607"/>
                    <a:gd name="T9" fmla="*/ 0 h 35"/>
                    <a:gd name="T10" fmla="*/ 0 w 607"/>
                    <a:gd name="T11" fmla="*/ 0 h 35"/>
                  </a:gdLst>
                  <a:ahLst/>
                  <a:cxnLst>
                    <a:cxn ang="0">
                      <a:pos x="T0" y="T1"/>
                    </a:cxn>
                    <a:cxn ang="0">
                      <a:pos x="T2" y="T3"/>
                    </a:cxn>
                    <a:cxn ang="0">
                      <a:pos x="T4" y="T5"/>
                    </a:cxn>
                    <a:cxn ang="0">
                      <a:pos x="T6" y="T7"/>
                    </a:cxn>
                    <a:cxn ang="0">
                      <a:pos x="T8" y="T9"/>
                    </a:cxn>
                    <a:cxn ang="0">
                      <a:pos x="T10" y="T11"/>
                    </a:cxn>
                  </a:cxnLst>
                  <a:rect l="0" t="0" r="r" b="b"/>
                  <a:pathLst>
                    <a:path w="607" h="35">
                      <a:moveTo>
                        <a:pt x="0" y="0"/>
                      </a:moveTo>
                      <a:lnTo>
                        <a:pt x="607" y="0"/>
                      </a:lnTo>
                      <a:lnTo>
                        <a:pt x="607" y="35"/>
                      </a:lnTo>
                      <a:lnTo>
                        <a:pt x="0" y="35"/>
                      </a:lnTo>
                      <a:lnTo>
                        <a:pt x="0" y="0"/>
                      </a:lnTo>
                      <a:lnTo>
                        <a:pt x="0" y="0"/>
                      </a:lnTo>
                      <a:close/>
                    </a:path>
                  </a:pathLst>
                </a:cu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21">
                  <a:extLst>
                    <a:ext uri="{FF2B5EF4-FFF2-40B4-BE49-F238E27FC236}">
                      <a16:creationId xmlns:a16="http://schemas.microsoft.com/office/drawing/2014/main" id="{A45E3C6A-3007-487A-ABAD-A1479B12F29A}"/>
                    </a:ext>
                  </a:extLst>
                </p:cNvPr>
                <p:cNvSpPr>
                  <a:spLocks/>
                </p:cNvSpPr>
                <p:nvPr/>
              </p:nvSpPr>
              <p:spPr bwMode="auto">
                <a:xfrm>
                  <a:off x="5119" y="3379"/>
                  <a:ext cx="34" cy="123"/>
                </a:xfrm>
                <a:custGeom>
                  <a:avLst/>
                  <a:gdLst>
                    <a:gd name="T0" fmla="*/ 0 w 34"/>
                    <a:gd name="T1" fmla="*/ 0 h 123"/>
                    <a:gd name="T2" fmla="*/ 34 w 34"/>
                    <a:gd name="T3" fmla="*/ 0 h 123"/>
                    <a:gd name="T4" fmla="*/ 34 w 34"/>
                    <a:gd name="T5" fmla="*/ 123 h 123"/>
                    <a:gd name="T6" fmla="*/ 0 w 34"/>
                    <a:gd name="T7" fmla="*/ 123 h 123"/>
                    <a:gd name="T8" fmla="*/ 0 w 34"/>
                    <a:gd name="T9" fmla="*/ 0 h 123"/>
                    <a:gd name="T10" fmla="*/ 0 w 34"/>
                    <a:gd name="T11" fmla="*/ 0 h 123"/>
                  </a:gdLst>
                  <a:ahLst/>
                  <a:cxnLst>
                    <a:cxn ang="0">
                      <a:pos x="T0" y="T1"/>
                    </a:cxn>
                    <a:cxn ang="0">
                      <a:pos x="T2" y="T3"/>
                    </a:cxn>
                    <a:cxn ang="0">
                      <a:pos x="T4" y="T5"/>
                    </a:cxn>
                    <a:cxn ang="0">
                      <a:pos x="T6" y="T7"/>
                    </a:cxn>
                    <a:cxn ang="0">
                      <a:pos x="T8" y="T9"/>
                    </a:cxn>
                    <a:cxn ang="0">
                      <a:pos x="T10" y="T11"/>
                    </a:cxn>
                  </a:cxnLst>
                  <a:rect l="0" t="0" r="r" b="b"/>
                  <a:pathLst>
                    <a:path w="34" h="123">
                      <a:moveTo>
                        <a:pt x="0" y="0"/>
                      </a:moveTo>
                      <a:lnTo>
                        <a:pt x="34" y="0"/>
                      </a:lnTo>
                      <a:lnTo>
                        <a:pt x="34" y="123"/>
                      </a:lnTo>
                      <a:lnTo>
                        <a:pt x="0" y="123"/>
                      </a:lnTo>
                      <a:lnTo>
                        <a:pt x="0" y="0"/>
                      </a:lnTo>
                      <a:lnTo>
                        <a:pt x="0" y="0"/>
                      </a:lnTo>
                      <a:close/>
                    </a:path>
                  </a:pathLst>
                </a:custGeom>
                <a:solidFill>
                  <a:srgbClr val="CCA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Oval 22">
                  <a:extLst>
                    <a:ext uri="{FF2B5EF4-FFF2-40B4-BE49-F238E27FC236}">
                      <a16:creationId xmlns:a16="http://schemas.microsoft.com/office/drawing/2014/main" id="{B573BAC7-EF1F-4B96-B39A-6BB6BEC133FD}"/>
                    </a:ext>
                  </a:extLst>
                </p:cNvPr>
                <p:cNvSpPr>
                  <a:spLocks noChangeArrowheads="1"/>
                </p:cNvSpPr>
                <p:nvPr/>
              </p:nvSpPr>
              <p:spPr bwMode="auto">
                <a:xfrm>
                  <a:off x="5055" y="3266"/>
                  <a:ext cx="156" cy="157"/>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 name="Oval 23">
                  <a:extLst>
                    <a:ext uri="{FF2B5EF4-FFF2-40B4-BE49-F238E27FC236}">
                      <a16:creationId xmlns:a16="http://schemas.microsoft.com/office/drawing/2014/main" id="{4B27879D-B490-4375-AB2B-58757D90043E}"/>
                    </a:ext>
                  </a:extLst>
                </p:cNvPr>
                <p:cNvSpPr>
                  <a:spLocks noChangeArrowheads="1"/>
                </p:cNvSpPr>
                <p:nvPr/>
              </p:nvSpPr>
              <p:spPr bwMode="auto">
                <a:xfrm>
                  <a:off x="5074" y="3185"/>
                  <a:ext cx="116" cy="116"/>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Freeform 24">
                  <a:extLst>
                    <a:ext uri="{FF2B5EF4-FFF2-40B4-BE49-F238E27FC236}">
                      <a16:creationId xmlns:a16="http://schemas.microsoft.com/office/drawing/2014/main" id="{02EB8941-A34C-4EFC-A305-345803F8F17F}"/>
                    </a:ext>
                  </a:extLst>
                </p:cNvPr>
                <p:cNvSpPr>
                  <a:spLocks/>
                </p:cNvSpPr>
                <p:nvPr/>
              </p:nvSpPr>
              <p:spPr bwMode="auto">
                <a:xfrm>
                  <a:off x="5328" y="3379"/>
                  <a:ext cx="33" cy="123"/>
                </a:xfrm>
                <a:custGeom>
                  <a:avLst/>
                  <a:gdLst>
                    <a:gd name="T0" fmla="*/ 0 w 33"/>
                    <a:gd name="T1" fmla="*/ 0 h 123"/>
                    <a:gd name="T2" fmla="*/ 33 w 33"/>
                    <a:gd name="T3" fmla="*/ 0 h 123"/>
                    <a:gd name="T4" fmla="*/ 33 w 33"/>
                    <a:gd name="T5" fmla="*/ 123 h 123"/>
                    <a:gd name="T6" fmla="*/ 0 w 33"/>
                    <a:gd name="T7" fmla="*/ 123 h 123"/>
                    <a:gd name="T8" fmla="*/ 0 w 33"/>
                    <a:gd name="T9" fmla="*/ 0 h 123"/>
                    <a:gd name="T10" fmla="*/ 0 w 33"/>
                    <a:gd name="T11" fmla="*/ 0 h 123"/>
                  </a:gdLst>
                  <a:ahLst/>
                  <a:cxnLst>
                    <a:cxn ang="0">
                      <a:pos x="T0" y="T1"/>
                    </a:cxn>
                    <a:cxn ang="0">
                      <a:pos x="T2" y="T3"/>
                    </a:cxn>
                    <a:cxn ang="0">
                      <a:pos x="T4" y="T5"/>
                    </a:cxn>
                    <a:cxn ang="0">
                      <a:pos x="T6" y="T7"/>
                    </a:cxn>
                    <a:cxn ang="0">
                      <a:pos x="T8" y="T9"/>
                    </a:cxn>
                    <a:cxn ang="0">
                      <a:pos x="T10" y="T11"/>
                    </a:cxn>
                  </a:cxnLst>
                  <a:rect l="0" t="0" r="r" b="b"/>
                  <a:pathLst>
                    <a:path w="33" h="123">
                      <a:moveTo>
                        <a:pt x="0" y="0"/>
                      </a:moveTo>
                      <a:lnTo>
                        <a:pt x="33" y="0"/>
                      </a:lnTo>
                      <a:lnTo>
                        <a:pt x="33" y="123"/>
                      </a:lnTo>
                      <a:lnTo>
                        <a:pt x="0" y="123"/>
                      </a:lnTo>
                      <a:lnTo>
                        <a:pt x="0" y="0"/>
                      </a:lnTo>
                      <a:lnTo>
                        <a:pt x="0" y="0"/>
                      </a:lnTo>
                      <a:close/>
                    </a:path>
                  </a:pathLst>
                </a:custGeom>
                <a:solidFill>
                  <a:srgbClr val="CCA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Oval 25">
                  <a:extLst>
                    <a:ext uri="{FF2B5EF4-FFF2-40B4-BE49-F238E27FC236}">
                      <a16:creationId xmlns:a16="http://schemas.microsoft.com/office/drawing/2014/main" id="{F280709B-BB61-4EF2-BD24-BC711F80A798}"/>
                    </a:ext>
                  </a:extLst>
                </p:cNvPr>
                <p:cNvSpPr>
                  <a:spLocks noChangeArrowheads="1"/>
                </p:cNvSpPr>
                <p:nvPr/>
              </p:nvSpPr>
              <p:spPr bwMode="auto">
                <a:xfrm>
                  <a:off x="5264" y="3267"/>
                  <a:ext cx="162" cy="163"/>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Oval 26">
                  <a:extLst>
                    <a:ext uri="{FF2B5EF4-FFF2-40B4-BE49-F238E27FC236}">
                      <a16:creationId xmlns:a16="http://schemas.microsoft.com/office/drawing/2014/main" id="{58656504-7321-4397-9568-C237E2523ED2}"/>
                    </a:ext>
                  </a:extLst>
                </p:cNvPr>
                <p:cNvSpPr>
                  <a:spLocks noChangeArrowheads="1"/>
                </p:cNvSpPr>
                <p:nvPr/>
              </p:nvSpPr>
              <p:spPr bwMode="auto">
                <a:xfrm>
                  <a:off x="5287" y="3185"/>
                  <a:ext cx="116" cy="116"/>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Freeform 27">
                  <a:extLst>
                    <a:ext uri="{FF2B5EF4-FFF2-40B4-BE49-F238E27FC236}">
                      <a16:creationId xmlns:a16="http://schemas.microsoft.com/office/drawing/2014/main" id="{E69E372F-53F0-4E7B-B460-05779A6DE709}"/>
                    </a:ext>
                  </a:extLst>
                </p:cNvPr>
                <p:cNvSpPr>
                  <a:spLocks/>
                </p:cNvSpPr>
                <p:nvPr/>
              </p:nvSpPr>
              <p:spPr bwMode="auto">
                <a:xfrm>
                  <a:off x="6148" y="3502"/>
                  <a:ext cx="99" cy="35"/>
                </a:xfrm>
                <a:custGeom>
                  <a:avLst/>
                  <a:gdLst>
                    <a:gd name="T0" fmla="*/ 0 w 99"/>
                    <a:gd name="T1" fmla="*/ 0 h 35"/>
                    <a:gd name="T2" fmla="*/ 99 w 99"/>
                    <a:gd name="T3" fmla="*/ 0 h 35"/>
                    <a:gd name="T4" fmla="*/ 99 w 99"/>
                    <a:gd name="T5" fmla="*/ 35 h 35"/>
                    <a:gd name="T6" fmla="*/ 0 w 99"/>
                    <a:gd name="T7" fmla="*/ 35 h 35"/>
                    <a:gd name="T8" fmla="*/ 0 w 99"/>
                    <a:gd name="T9" fmla="*/ 0 h 35"/>
                    <a:gd name="T10" fmla="*/ 0 w 99"/>
                    <a:gd name="T11" fmla="*/ 0 h 35"/>
                  </a:gdLst>
                  <a:ahLst/>
                  <a:cxnLst>
                    <a:cxn ang="0">
                      <a:pos x="T0" y="T1"/>
                    </a:cxn>
                    <a:cxn ang="0">
                      <a:pos x="T2" y="T3"/>
                    </a:cxn>
                    <a:cxn ang="0">
                      <a:pos x="T4" y="T5"/>
                    </a:cxn>
                    <a:cxn ang="0">
                      <a:pos x="T6" y="T7"/>
                    </a:cxn>
                    <a:cxn ang="0">
                      <a:pos x="T8" y="T9"/>
                    </a:cxn>
                    <a:cxn ang="0">
                      <a:pos x="T10" y="T11"/>
                    </a:cxn>
                  </a:cxnLst>
                  <a:rect l="0" t="0" r="r" b="b"/>
                  <a:pathLst>
                    <a:path w="99" h="35">
                      <a:moveTo>
                        <a:pt x="0" y="0"/>
                      </a:moveTo>
                      <a:lnTo>
                        <a:pt x="99" y="0"/>
                      </a:lnTo>
                      <a:lnTo>
                        <a:pt x="99" y="35"/>
                      </a:lnTo>
                      <a:lnTo>
                        <a:pt x="0" y="35"/>
                      </a:lnTo>
                      <a:lnTo>
                        <a:pt x="0" y="0"/>
                      </a:lnTo>
                      <a:lnTo>
                        <a:pt x="0" y="0"/>
                      </a:lnTo>
                      <a:close/>
                    </a:path>
                  </a:pathLst>
                </a:cu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28">
                  <a:extLst>
                    <a:ext uri="{FF2B5EF4-FFF2-40B4-BE49-F238E27FC236}">
                      <a16:creationId xmlns:a16="http://schemas.microsoft.com/office/drawing/2014/main" id="{388C40A9-2383-4055-AC13-631223D76EDF}"/>
                    </a:ext>
                  </a:extLst>
                </p:cNvPr>
                <p:cNvSpPr>
                  <a:spLocks/>
                </p:cNvSpPr>
                <p:nvPr/>
              </p:nvSpPr>
              <p:spPr bwMode="auto">
                <a:xfrm>
                  <a:off x="5052" y="1115"/>
                  <a:ext cx="1254" cy="875"/>
                </a:xfrm>
                <a:custGeom>
                  <a:avLst/>
                  <a:gdLst>
                    <a:gd name="T0" fmla="*/ 681 w 832"/>
                    <a:gd name="T1" fmla="*/ 232 h 581"/>
                    <a:gd name="T2" fmla="*/ 681 w 832"/>
                    <a:gd name="T3" fmla="*/ 220 h 581"/>
                    <a:gd name="T4" fmla="*/ 559 w 832"/>
                    <a:gd name="T5" fmla="*/ 0 h 581"/>
                    <a:gd name="T6" fmla="*/ 0 w 832"/>
                    <a:gd name="T7" fmla="*/ 559 h 581"/>
                    <a:gd name="T8" fmla="*/ 69 w 832"/>
                    <a:gd name="T9" fmla="*/ 581 h 581"/>
                    <a:gd name="T10" fmla="*/ 92 w 832"/>
                    <a:gd name="T11" fmla="*/ 581 h 581"/>
                    <a:gd name="T12" fmla="*/ 113 w 832"/>
                    <a:gd name="T13" fmla="*/ 581 h 581"/>
                    <a:gd name="T14" fmla="*/ 538 w 832"/>
                    <a:gd name="T15" fmla="*/ 581 h 581"/>
                    <a:gd name="T16" fmla="*/ 547 w 832"/>
                    <a:gd name="T17" fmla="*/ 581 h 581"/>
                    <a:gd name="T18" fmla="*/ 557 w 832"/>
                    <a:gd name="T19" fmla="*/ 581 h 581"/>
                    <a:gd name="T20" fmla="*/ 589 w 832"/>
                    <a:gd name="T21" fmla="*/ 581 h 581"/>
                    <a:gd name="T22" fmla="*/ 656 w 832"/>
                    <a:gd name="T23" fmla="*/ 581 h 581"/>
                    <a:gd name="T24" fmla="*/ 832 w 832"/>
                    <a:gd name="T25" fmla="*/ 405 h 581"/>
                    <a:gd name="T26" fmla="*/ 681 w 832"/>
                    <a:gd name="T27" fmla="*/ 23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2" h="581">
                      <a:moveTo>
                        <a:pt x="681" y="232"/>
                      </a:moveTo>
                      <a:cubicBezTo>
                        <a:pt x="681" y="228"/>
                        <a:pt x="681" y="223"/>
                        <a:pt x="681" y="220"/>
                      </a:cubicBezTo>
                      <a:cubicBezTo>
                        <a:pt x="681" y="127"/>
                        <a:pt x="632" y="46"/>
                        <a:pt x="559" y="0"/>
                      </a:cubicBezTo>
                      <a:cubicBezTo>
                        <a:pt x="0" y="559"/>
                        <a:pt x="0" y="559"/>
                        <a:pt x="0" y="559"/>
                      </a:cubicBezTo>
                      <a:cubicBezTo>
                        <a:pt x="21" y="570"/>
                        <a:pt x="44" y="578"/>
                        <a:pt x="69" y="581"/>
                      </a:cubicBezTo>
                      <a:cubicBezTo>
                        <a:pt x="76" y="581"/>
                        <a:pt x="85" y="581"/>
                        <a:pt x="92" y="581"/>
                      </a:cubicBezTo>
                      <a:cubicBezTo>
                        <a:pt x="99" y="581"/>
                        <a:pt x="106" y="581"/>
                        <a:pt x="113" y="581"/>
                      </a:cubicBezTo>
                      <a:cubicBezTo>
                        <a:pt x="208" y="581"/>
                        <a:pt x="432" y="581"/>
                        <a:pt x="538" y="581"/>
                      </a:cubicBezTo>
                      <a:cubicBezTo>
                        <a:pt x="542" y="581"/>
                        <a:pt x="544" y="581"/>
                        <a:pt x="547" y="581"/>
                      </a:cubicBezTo>
                      <a:cubicBezTo>
                        <a:pt x="557" y="581"/>
                        <a:pt x="557" y="581"/>
                        <a:pt x="557" y="581"/>
                      </a:cubicBezTo>
                      <a:cubicBezTo>
                        <a:pt x="563" y="581"/>
                        <a:pt x="578" y="581"/>
                        <a:pt x="589" y="581"/>
                      </a:cubicBezTo>
                      <a:cubicBezTo>
                        <a:pt x="656" y="581"/>
                        <a:pt x="656" y="581"/>
                        <a:pt x="656" y="581"/>
                      </a:cubicBezTo>
                      <a:cubicBezTo>
                        <a:pt x="754" y="579"/>
                        <a:pt x="832" y="501"/>
                        <a:pt x="832" y="405"/>
                      </a:cubicBezTo>
                      <a:cubicBezTo>
                        <a:pt x="832" y="317"/>
                        <a:pt x="766" y="244"/>
                        <a:pt x="681" y="232"/>
                      </a:cubicBezTo>
                      <a:close/>
                    </a:path>
                  </a:pathLst>
                </a:custGeom>
                <a:solidFill>
                  <a:srgbClr val="2173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29">
                  <a:extLst>
                    <a:ext uri="{FF2B5EF4-FFF2-40B4-BE49-F238E27FC236}">
                      <a16:creationId xmlns:a16="http://schemas.microsoft.com/office/drawing/2014/main" id="{96D827E7-0FAD-4D0F-A8E8-AFFD8698EA06}"/>
                    </a:ext>
                  </a:extLst>
                </p:cNvPr>
                <p:cNvSpPr>
                  <a:spLocks/>
                </p:cNvSpPr>
                <p:nvPr/>
              </p:nvSpPr>
              <p:spPr bwMode="auto">
                <a:xfrm>
                  <a:off x="4881" y="1055"/>
                  <a:ext cx="1013" cy="902"/>
                </a:xfrm>
                <a:custGeom>
                  <a:avLst/>
                  <a:gdLst>
                    <a:gd name="T0" fmla="*/ 533 w 672"/>
                    <a:gd name="T1" fmla="*/ 0 h 599"/>
                    <a:gd name="T2" fmla="*/ 316 w 672"/>
                    <a:gd name="T3" fmla="*/ 116 h 599"/>
                    <a:gd name="T4" fmla="*/ 245 w 672"/>
                    <a:gd name="T5" fmla="*/ 97 h 599"/>
                    <a:gd name="T6" fmla="*/ 161 w 672"/>
                    <a:gd name="T7" fmla="*/ 122 h 599"/>
                    <a:gd name="T8" fmla="*/ 94 w 672"/>
                    <a:gd name="T9" fmla="*/ 244 h 599"/>
                    <a:gd name="T10" fmla="*/ 0 w 672"/>
                    <a:gd name="T11" fmla="*/ 416 h 599"/>
                    <a:gd name="T12" fmla="*/ 113 w 672"/>
                    <a:gd name="T13" fmla="*/ 599 h 599"/>
                    <a:gd name="T14" fmla="*/ 672 w 672"/>
                    <a:gd name="T15" fmla="*/ 40 h 599"/>
                    <a:gd name="T16" fmla="*/ 533 w 672"/>
                    <a:gd name="T17"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2" h="599">
                      <a:moveTo>
                        <a:pt x="533" y="0"/>
                      </a:moveTo>
                      <a:cubicBezTo>
                        <a:pt x="443" y="0"/>
                        <a:pt x="363" y="46"/>
                        <a:pt x="316" y="116"/>
                      </a:cubicBezTo>
                      <a:cubicBezTo>
                        <a:pt x="295" y="104"/>
                        <a:pt x="271" y="97"/>
                        <a:pt x="245" y="97"/>
                      </a:cubicBezTo>
                      <a:cubicBezTo>
                        <a:pt x="214" y="97"/>
                        <a:pt x="185" y="106"/>
                        <a:pt x="161" y="122"/>
                      </a:cubicBezTo>
                      <a:cubicBezTo>
                        <a:pt x="121" y="148"/>
                        <a:pt x="95" y="193"/>
                        <a:pt x="94" y="244"/>
                      </a:cubicBezTo>
                      <a:cubicBezTo>
                        <a:pt x="38" y="281"/>
                        <a:pt x="0" y="345"/>
                        <a:pt x="0" y="416"/>
                      </a:cubicBezTo>
                      <a:cubicBezTo>
                        <a:pt x="0" y="496"/>
                        <a:pt x="46" y="565"/>
                        <a:pt x="113" y="599"/>
                      </a:cubicBezTo>
                      <a:cubicBezTo>
                        <a:pt x="672" y="40"/>
                        <a:pt x="672" y="40"/>
                        <a:pt x="672" y="40"/>
                      </a:cubicBezTo>
                      <a:cubicBezTo>
                        <a:pt x="632" y="14"/>
                        <a:pt x="584" y="0"/>
                        <a:pt x="533" y="0"/>
                      </a:cubicBezTo>
                      <a:close/>
                    </a:path>
                  </a:pathLst>
                </a:custGeom>
                <a:solidFill>
                  <a:srgbClr val="0F8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Freeform 30">
                  <a:extLst>
                    <a:ext uri="{FF2B5EF4-FFF2-40B4-BE49-F238E27FC236}">
                      <a16:creationId xmlns:a16="http://schemas.microsoft.com/office/drawing/2014/main" id="{5025513C-7409-4B77-9AE6-F767038F88FD}"/>
                    </a:ext>
                  </a:extLst>
                </p:cNvPr>
                <p:cNvSpPr>
                  <a:spLocks/>
                </p:cNvSpPr>
                <p:nvPr/>
              </p:nvSpPr>
              <p:spPr bwMode="auto">
                <a:xfrm>
                  <a:off x="5002" y="1067"/>
                  <a:ext cx="647" cy="500"/>
                </a:xfrm>
                <a:custGeom>
                  <a:avLst/>
                  <a:gdLst>
                    <a:gd name="T0" fmla="*/ 41 w 429"/>
                    <a:gd name="T1" fmla="*/ 148 h 332"/>
                    <a:gd name="T2" fmla="*/ 254 w 429"/>
                    <a:gd name="T3" fmla="*/ 119 h 332"/>
                    <a:gd name="T4" fmla="*/ 308 w 429"/>
                    <a:gd name="T5" fmla="*/ 218 h 332"/>
                    <a:gd name="T6" fmla="*/ 308 w 429"/>
                    <a:gd name="T7" fmla="*/ 218 h 332"/>
                    <a:gd name="T8" fmla="*/ 241 w 429"/>
                    <a:gd name="T9" fmla="*/ 226 h 332"/>
                    <a:gd name="T10" fmla="*/ 348 w 429"/>
                    <a:gd name="T11" fmla="*/ 332 h 332"/>
                    <a:gd name="T12" fmla="*/ 429 w 429"/>
                    <a:gd name="T13" fmla="*/ 204 h 332"/>
                    <a:gd name="T14" fmla="*/ 370 w 429"/>
                    <a:gd name="T15" fmla="*/ 211 h 332"/>
                    <a:gd name="T16" fmla="*/ 370 w 429"/>
                    <a:gd name="T17" fmla="*/ 211 h 332"/>
                    <a:gd name="T18" fmla="*/ 293 w 429"/>
                    <a:gd name="T19" fmla="*/ 72 h 332"/>
                    <a:gd name="T20" fmla="*/ 0 w 429"/>
                    <a:gd name="T21" fmla="*/ 101 h 332"/>
                    <a:gd name="T22" fmla="*/ 41 w 429"/>
                    <a:gd name="T23" fmla="*/ 14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9" h="332">
                      <a:moveTo>
                        <a:pt x="41" y="148"/>
                      </a:moveTo>
                      <a:cubicBezTo>
                        <a:pt x="91" y="79"/>
                        <a:pt x="188" y="66"/>
                        <a:pt x="254" y="119"/>
                      </a:cubicBezTo>
                      <a:cubicBezTo>
                        <a:pt x="285" y="145"/>
                        <a:pt x="304" y="180"/>
                        <a:pt x="308" y="218"/>
                      </a:cubicBezTo>
                      <a:cubicBezTo>
                        <a:pt x="308" y="218"/>
                        <a:pt x="308" y="218"/>
                        <a:pt x="308" y="218"/>
                      </a:cubicBezTo>
                      <a:cubicBezTo>
                        <a:pt x="241" y="226"/>
                        <a:pt x="241" y="226"/>
                        <a:pt x="241" y="226"/>
                      </a:cubicBezTo>
                      <a:cubicBezTo>
                        <a:pt x="348" y="332"/>
                        <a:pt x="348" y="332"/>
                        <a:pt x="348" y="332"/>
                      </a:cubicBezTo>
                      <a:cubicBezTo>
                        <a:pt x="429" y="204"/>
                        <a:pt x="429" y="204"/>
                        <a:pt x="429" y="204"/>
                      </a:cubicBezTo>
                      <a:cubicBezTo>
                        <a:pt x="370" y="211"/>
                        <a:pt x="370" y="211"/>
                        <a:pt x="370" y="211"/>
                      </a:cubicBezTo>
                      <a:cubicBezTo>
                        <a:pt x="370" y="211"/>
                        <a:pt x="370" y="211"/>
                        <a:pt x="370" y="211"/>
                      </a:cubicBezTo>
                      <a:cubicBezTo>
                        <a:pt x="364" y="158"/>
                        <a:pt x="338" y="107"/>
                        <a:pt x="293" y="72"/>
                      </a:cubicBezTo>
                      <a:cubicBezTo>
                        <a:pt x="204" y="0"/>
                        <a:pt x="73" y="13"/>
                        <a:pt x="0" y="101"/>
                      </a:cubicBezTo>
                      <a:lnTo>
                        <a:pt x="41" y="1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Freeform 31">
                  <a:extLst>
                    <a:ext uri="{FF2B5EF4-FFF2-40B4-BE49-F238E27FC236}">
                      <a16:creationId xmlns:a16="http://schemas.microsoft.com/office/drawing/2014/main" id="{AEC579EB-241F-47FA-9688-E84FF6FCB0B5}"/>
                    </a:ext>
                  </a:extLst>
                </p:cNvPr>
                <p:cNvSpPr>
                  <a:spLocks/>
                </p:cNvSpPr>
                <p:nvPr/>
              </p:nvSpPr>
              <p:spPr bwMode="auto">
                <a:xfrm>
                  <a:off x="4715" y="676"/>
                  <a:ext cx="917" cy="713"/>
                </a:xfrm>
                <a:custGeom>
                  <a:avLst/>
                  <a:gdLst>
                    <a:gd name="T0" fmla="*/ 86 w 608"/>
                    <a:gd name="T1" fmla="*/ 460 h 473"/>
                    <a:gd name="T2" fmla="*/ 121 w 608"/>
                    <a:gd name="T3" fmla="*/ 473 h 473"/>
                    <a:gd name="T4" fmla="*/ 138 w 608"/>
                    <a:gd name="T5" fmla="*/ 457 h 473"/>
                    <a:gd name="T6" fmla="*/ 232 w 608"/>
                    <a:gd name="T7" fmla="*/ 315 h 473"/>
                    <a:gd name="T8" fmla="*/ 355 w 608"/>
                    <a:gd name="T9" fmla="*/ 278 h 473"/>
                    <a:gd name="T10" fmla="*/ 404 w 608"/>
                    <a:gd name="T11" fmla="*/ 283 h 473"/>
                    <a:gd name="T12" fmla="*/ 608 w 608"/>
                    <a:gd name="T13" fmla="*/ 182 h 473"/>
                    <a:gd name="T14" fmla="*/ 515 w 608"/>
                    <a:gd name="T15" fmla="*/ 31 h 473"/>
                    <a:gd name="T16" fmla="*/ 409 w 608"/>
                    <a:gd name="T17" fmla="*/ 0 h 473"/>
                    <a:gd name="T18" fmla="*/ 242 w 608"/>
                    <a:gd name="T19" fmla="*/ 89 h 473"/>
                    <a:gd name="T20" fmla="*/ 188 w 608"/>
                    <a:gd name="T21" fmla="*/ 74 h 473"/>
                    <a:gd name="T22" fmla="*/ 123 w 608"/>
                    <a:gd name="T23" fmla="*/ 94 h 473"/>
                    <a:gd name="T24" fmla="*/ 72 w 608"/>
                    <a:gd name="T25" fmla="*/ 188 h 473"/>
                    <a:gd name="T26" fmla="*/ 0 w 608"/>
                    <a:gd name="T27" fmla="*/ 319 h 473"/>
                    <a:gd name="T28" fmla="*/ 86 w 608"/>
                    <a:gd name="T29" fmla="*/ 46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 h="473">
                      <a:moveTo>
                        <a:pt x="86" y="460"/>
                      </a:moveTo>
                      <a:cubicBezTo>
                        <a:pt x="97" y="466"/>
                        <a:pt x="109" y="470"/>
                        <a:pt x="121" y="473"/>
                      </a:cubicBezTo>
                      <a:cubicBezTo>
                        <a:pt x="126" y="468"/>
                        <a:pt x="132" y="462"/>
                        <a:pt x="138" y="457"/>
                      </a:cubicBezTo>
                      <a:cubicBezTo>
                        <a:pt x="148" y="400"/>
                        <a:pt x="182" y="348"/>
                        <a:pt x="232" y="315"/>
                      </a:cubicBezTo>
                      <a:cubicBezTo>
                        <a:pt x="268" y="290"/>
                        <a:pt x="311" y="278"/>
                        <a:pt x="355" y="278"/>
                      </a:cubicBezTo>
                      <a:cubicBezTo>
                        <a:pt x="371" y="278"/>
                        <a:pt x="388" y="279"/>
                        <a:pt x="404" y="283"/>
                      </a:cubicBezTo>
                      <a:cubicBezTo>
                        <a:pt x="458" y="227"/>
                        <a:pt x="530" y="191"/>
                        <a:pt x="608" y="182"/>
                      </a:cubicBezTo>
                      <a:cubicBezTo>
                        <a:pt x="602" y="118"/>
                        <a:pt x="567" y="63"/>
                        <a:pt x="515" y="31"/>
                      </a:cubicBezTo>
                      <a:cubicBezTo>
                        <a:pt x="484" y="11"/>
                        <a:pt x="448" y="0"/>
                        <a:pt x="409" y="0"/>
                      </a:cubicBezTo>
                      <a:cubicBezTo>
                        <a:pt x="339" y="0"/>
                        <a:pt x="278" y="36"/>
                        <a:pt x="242" y="89"/>
                      </a:cubicBezTo>
                      <a:cubicBezTo>
                        <a:pt x="226" y="80"/>
                        <a:pt x="208" y="74"/>
                        <a:pt x="188" y="74"/>
                      </a:cubicBezTo>
                      <a:cubicBezTo>
                        <a:pt x="164" y="74"/>
                        <a:pt x="141" y="82"/>
                        <a:pt x="123" y="94"/>
                      </a:cubicBezTo>
                      <a:cubicBezTo>
                        <a:pt x="93" y="114"/>
                        <a:pt x="73" y="149"/>
                        <a:pt x="72" y="188"/>
                      </a:cubicBezTo>
                      <a:cubicBezTo>
                        <a:pt x="29" y="216"/>
                        <a:pt x="0" y="265"/>
                        <a:pt x="0" y="319"/>
                      </a:cubicBezTo>
                      <a:cubicBezTo>
                        <a:pt x="0" y="381"/>
                        <a:pt x="35" y="434"/>
                        <a:pt x="86" y="460"/>
                      </a:cubicBezTo>
                      <a:close/>
                    </a:path>
                  </a:pathLst>
                </a:custGeom>
                <a:solidFill>
                  <a:srgbClr val="FFB0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35">
                  <a:extLst>
                    <a:ext uri="{FF2B5EF4-FFF2-40B4-BE49-F238E27FC236}">
                      <a16:creationId xmlns:a16="http://schemas.microsoft.com/office/drawing/2014/main" id="{02C68A4B-1206-490C-9C2E-D01F6EBB1A28}"/>
                    </a:ext>
                  </a:extLst>
                </p:cNvPr>
                <p:cNvSpPr>
                  <a:spLocks/>
                </p:cNvSpPr>
                <p:nvPr/>
              </p:nvSpPr>
              <p:spPr bwMode="auto">
                <a:xfrm>
                  <a:off x="5343" y="2445"/>
                  <a:ext cx="256" cy="435"/>
                </a:xfrm>
                <a:custGeom>
                  <a:avLst/>
                  <a:gdLst>
                    <a:gd name="T0" fmla="*/ 170 w 170"/>
                    <a:gd name="T1" fmla="*/ 98 h 289"/>
                    <a:gd name="T2" fmla="*/ 169 w 170"/>
                    <a:gd name="T3" fmla="*/ 289 h 289"/>
                    <a:gd name="T4" fmla="*/ 0 w 170"/>
                    <a:gd name="T5" fmla="*/ 192 h 289"/>
                    <a:gd name="T6" fmla="*/ 1 w 170"/>
                    <a:gd name="T7" fmla="*/ 0 h 289"/>
                    <a:gd name="T8" fmla="*/ 170 w 170"/>
                    <a:gd name="T9" fmla="*/ 98 h 289"/>
                    <a:gd name="T10" fmla="*/ 170 w 170"/>
                    <a:gd name="T11" fmla="*/ 98 h 289"/>
                  </a:gdLst>
                  <a:ahLst/>
                  <a:cxnLst>
                    <a:cxn ang="0">
                      <a:pos x="T0" y="T1"/>
                    </a:cxn>
                    <a:cxn ang="0">
                      <a:pos x="T2" y="T3"/>
                    </a:cxn>
                    <a:cxn ang="0">
                      <a:pos x="T4" y="T5"/>
                    </a:cxn>
                    <a:cxn ang="0">
                      <a:pos x="T6" y="T7"/>
                    </a:cxn>
                    <a:cxn ang="0">
                      <a:pos x="T8" y="T9"/>
                    </a:cxn>
                    <a:cxn ang="0">
                      <a:pos x="T10" y="T11"/>
                    </a:cxn>
                  </a:cxnLst>
                  <a:rect l="0" t="0" r="r" b="b"/>
                  <a:pathLst>
                    <a:path w="170" h="289">
                      <a:moveTo>
                        <a:pt x="170" y="98"/>
                      </a:moveTo>
                      <a:cubicBezTo>
                        <a:pt x="169" y="162"/>
                        <a:pt x="169" y="225"/>
                        <a:pt x="169" y="289"/>
                      </a:cubicBezTo>
                      <a:cubicBezTo>
                        <a:pt x="0" y="192"/>
                        <a:pt x="0" y="192"/>
                        <a:pt x="0" y="192"/>
                      </a:cubicBezTo>
                      <a:cubicBezTo>
                        <a:pt x="0" y="128"/>
                        <a:pt x="1" y="64"/>
                        <a:pt x="1" y="0"/>
                      </a:cubicBezTo>
                      <a:cubicBezTo>
                        <a:pt x="170" y="98"/>
                        <a:pt x="170" y="98"/>
                        <a:pt x="170" y="98"/>
                      </a:cubicBezTo>
                      <a:cubicBezTo>
                        <a:pt x="170" y="98"/>
                        <a:pt x="170" y="98"/>
                        <a:pt x="170" y="98"/>
                      </a:cubicBezTo>
                      <a:close/>
                    </a:path>
                  </a:pathLst>
                </a:custGeom>
                <a:solidFill>
                  <a:srgbClr val="90C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36">
                  <a:extLst>
                    <a:ext uri="{FF2B5EF4-FFF2-40B4-BE49-F238E27FC236}">
                      <a16:creationId xmlns:a16="http://schemas.microsoft.com/office/drawing/2014/main" id="{707DE87B-8C03-4999-B079-CBAA1DFECE45}"/>
                    </a:ext>
                  </a:extLst>
                </p:cNvPr>
                <p:cNvSpPr>
                  <a:spLocks/>
                </p:cNvSpPr>
                <p:nvPr/>
              </p:nvSpPr>
              <p:spPr bwMode="auto">
                <a:xfrm>
                  <a:off x="5597" y="2445"/>
                  <a:ext cx="255" cy="434"/>
                </a:xfrm>
                <a:custGeom>
                  <a:avLst/>
                  <a:gdLst>
                    <a:gd name="T0" fmla="*/ 0 w 169"/>
                    <a:gd name="T1" fmla="*/ 97 h 288"/>
                    <a:gd name="T2" fmla="*/ 0 w 169"/>
                    <a:gd name="T3" fmla="*/ 288 h 288"/>
                    <a:gd name="T4" fmla="*/ 169 w 169"/>
                    <a:gd name="T5" fmla="*/ 192 h 288"/>
                    <a:gd name="T6" fmla="*/ 169 w 169"/>
                    <a:gd name="T7" fmla="*/ 0 h 288"/>
                    <a:gd name="T8" fmla="*/ 0 w 169"/>
                    <a:gd name="T9" fmla="*/ 97 h 288"/>
                    <a:gd name="T10" fmla="*/ 0 w 169"/>
                    <a:gd name="T11" fmla="*/ 97 h 288"/>
                  </a:gdLst>
                  <a:ahLst/>
                  <a:cxnLst>
                    <a:cxn ang="0">
                      <a:pos x="T0" y="T1"/>
                    </a:cxn>
                    <a:cxn ang="0">
                      <a:pos x="T2" y="T3"/>
                    </a:cxn>
                    <a:cxn ang="0">
                      <a:pos x="T4" y="T5"/>
                    </a:cxn>
                    <a:cxn ang="0">
                      <a:pos x="T6" y="T7"/>
                    </a:cxn>
                    <a:cxn ang="0">
                      <a:pos x="T8" y="T9"/>
                    </a:cxn>
                    <a:cxn ang="0">
                      <a:pos x="T10" y="T11"/>
                    </a:cxn>
                  </a:cxnLst>
                  <a:rect l="0" t="0" r="r" b="b"/>
                  <a:pathLst>
                    <a:path w="169" h="288">
                      <a:moveTo>
                        <a:pt x="0" y="97"/>
                      </a:moveTo>
                      <a:cubicBezTo>
                        <a:pt x="0" y="161"/>
                        <a:pt x="0" y="224"/>
                        <a:pt x="0" y="288"/>
                      </a:cubicBezTo>
                      <a:cubicBezTo>
                        <a:pt x="169" y="192"/>
                        <a:pt x="169" y="192"/>
                        <a:pt x="169" y="192"/>
                      </a:cubicBezTo>
                      <a:cubicBezTo>
                        <a:pt x="169" y="0"/>
                        <a:pt x="169" y="0"/>
                        <a:pt x="169" y="0"/>
                      </a:cubicBezTo>
                      <a:cubicBezTo>
                        <a:pt x="0" y="97"/>
                        <a:pt x="0" y="97"/>
                        <a:pt x="0" y="97"/>
                      </a:cubicBezTo>
                      <a:cubicBezTo>
                        <a:pt x="0" y="97"/>
                        <a:pt x="0" y="97"/>
                        <a:pt x="0" y="97"/>
                      </a:cubicBezTo>
                      <a:close/>
                    </a:path>
                  </a:pathLst>
                </a:custGeom>
                <a:solidFill>
                  <a:srgbClr val="006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37">
                  <a:extLst>
                    <a:ext uri="{FF2B5EF4-FFF2-40B4-BE49-F238E27FC236}">
                      <a16:creationId xmlns:a16="http://schemas.microsoft.com/office/drawing/2014/main" id="{77963DED-C87F-43E5-9E75-9D9D5E6C9A56}"/>
                    </a:ext>
                  </a:extLst>
                </p:cNvPr>
                <p:cNvSpPr>
                  <a:spLocks/>
                </p:cNvSpPr>
                <p:nvPr/>
              </p:nvSpPr>
              <p:spPr bwMode="auto">
                <a:xfrm>
                  <a:off x="5344" y="2300"/>
                  <a:ext cx="508" cy="293"/>
                </a:xfrm>
                <a:custGeom>
                  <a:avLst/>
                  <a:gdLst>
                    <a:gd name="T0" fmla="*/ 253 w 508"/>
                    <a:gd name="T1" fmla="*/ 293 h 293"/>
                    <a:gd name="T2" fmla="*/ 0 w 508"/>
                    <a:gd name="T3" fmla="*/ 146 h 293"/>
                    <a:gd name="T4" fmla="*/ 252 w 508"/>
                    <a:gd name="T5" fmla="*/ 0 h 293"/>
                    <a:gd name="T6" fmla="*/ 508 w 508"/>
                    <a:gd name="T7" fmla="*/ 146 h 293"/>
                    <a:gd name="T8" fmla="*/ 253 w 508"/>
                    <a:gd name="T9" fmla="*/ 293 h 293"/>
                    <a:gd name="T10" fmla="*/ 253 w 508"/>
                    <a:gd name="T11" fmla="*/ 293 h 293"/>
                    <a:gd name="T12" fmla="*/ 253 w 508"/>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508" h="293">
                      <a:moveTo>
                        <a:pt x="253" y="293"/>
                      </a:moveTo>
                      <a:lnTo>
                        <a:pt x="0" y="146"/>
                      </a:lnTo>
                      <a:lnTo>
                        <a:pt x="252" y="0"/>
                      </a:lnTo>
                      <a:lnTo>
                        <a:pt x="508" y="146"/>
                      </a:lnTo>
                      <a:lnTo>
                        <a:pt x="253" y="293"/>
                      </a:lnTo>
                      <a:lnTo>
                        <a:pt x="253" y="293"/>
                      </a:lnTo>
                      <a:lnTo>
                        <a:pt x="253" y="293"/>
                      </a:lnTo>
                      <a:close/>
                    </a:path>
                  </a:pathLst>
                </a:custGeom>
                <a:solidFill>
                  <a:srgbClr val="49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41">
                  <a:extLst>
                    <a:ext uri="{FF2B5EF4-FFF2-40B4-BE49-F238E27FC236}">
                      <a16:creationId xmlns:a16="http://schemas.microsoft.com/office/drawing/2014/main" id="{FC67C434-4F5C-4E10-97FD-D570CF6FF4CE}"/>
                    </a:ext>
                  </a:extLst>
                </p:cNvPr>
                <p:cNvSpPr>
                  <a:spLocks/>
                </p:cNvSpPr>
                <p:nvPr/>
              </p:nvSpPr>
              <p:spPr bwMode="auto">
                <a:xfrm>
                  <a:off x="5543" y="2112"/>
                  <a:ext cx="204" cy="169"/>
                </a:xfrm>
                <a:custGeom>
                  <a:avLst/>
                  <a:gdLst>
                    <a:gd name="T0" fmla="*/ 12 w 135"/>
                    <a:gd name="T1" fmla="*/ 42 h 112"/>
                    <a:gd name="T2" fmla="*/ 81 w 135"/>
                    <a:gd name="T3" fmla="*/ 40 h 112"/>
                    <a:gd name="T4" fmla="*/ 95 w 135"/>
                    <a:gd name="T5" fmla="*/ 74 h 112"/>
                    <a:gd name="T6" fmla="*/ 95 w 135"/>
                    <a:gd name="T7" fmla="*/ 74 h 112"/>
                    <a:gd name="T8" fmla="*/ 74 w 135"/>
                    <a:gd name="T9" fmla="*/ 74 h 112"/>
                    <a:gd name="T10" fmla="*/ 104 w 135"/>
                    <a:gd name="T11" fmla="*/ 112 h 112"/>
                    <a:gd name="T12" fmla="*/ 135 w 135"/>
                    <a:gd name="T13" fmla="*/ 74 h 112"/>
                    <a:gd name="T14" fmla="*/ 115 w 135"/>
                    <a:gd name="T15" fmla="*/ 74 h 112"/>
                    <a:gd name="T16" fmla="*/ 115 w 135"/>
                    <a:gd name="T17" fmla="*/ 74 h 112"/>
                    <a:gd name="T18" fmla="*/ 96 w 135"/>
                    <a:gd name="T19" fmla="*/ 26 h 112"/>
                    <a:gd name="T20" fmla="*/ 0 w 135"/>
                    <a:gd name="T21" fmla="*/ 25 h 112"/>
                    <a:gd name="T22" fmla="*/ 12 w 135"/>
                    <a:gd name="T23" fmla="*/ 4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12">
                      <a:moveTo>
                        <a:pt x="12" y="42"/>
                      </a:moveTo>
                      <a:cubicBezTo>
                        <a:pt x="31" y="21"/>
                        <a:pt x="62" y="21"/>
                        <a:pt x="81" y="40"/>
                      </a:cubicBezTo>
                      <a:cubicBezTo>
                        <a:pt x="91" y="50"/>
                        <a:pt x="95" y="62"/>
                        <a:pt x="95" y="74"/>
                      </a:cubicBezTo>
                      <a:cubicBezTo>
                        <a:pt x="95" y="74"/>
                        <a:pt x="95" y="74"/>
                        <a:pt x="95" y="74"/>
                      </a:cubicBezTo>
                      <a:cubicBezTo>
                        <a:pt x="74" y="74"/>
                        <a:pt x="74" y="74"/>
                        <a:pt x="74" y="74"/>
                      </a:cubicBezTo>
                      <a:cubicBezTo>
                        <a:pt x="104" y="112"/>
                        <a:pt x="104" y="112"/>
                        <a:pt x="104" y="112"/>
                      </a:cubicBezTo>
                      <a:cubicBezTo>
                        <a:pt x="135" y="74"/>
                        <a:pt x="135" y="74"/>
                        <a:pt x="135" y="74"/>
                      </a:cubicBezTo>
                      <a:cubicBezTo>
                        <a:pt x="115" y="74"/>
                        <a:pt x="115" y="74"/>
                        <a:pt x="115" y="74"/>
                      </a:cubicBezTo>
                      <a:cubicBezTo>
                        <a:pt x="115" y="74"/>
                        <a:pt x="115" y="74"/>
                        <a:pt x="115" y="74"/>
                      </a:cubicBezTo>
                      <a:cubicBezTo>
                        <a:pt x="115" y="57"/>
                        <a:pt x="109" y="39"/>
                        <a:pt x="96" y="26"/>
                      </a:cubicBezTo>
                      <a:cubicBezTo>
                        <a:pt x="70" y="0"/>
                        <a:pt x="27" y="0"/>
                        <a:pt x="0" y="25"/>
                      </a:cubicBezTo>
                      <a:lnTo>
                        <a:pt x="12" y="42"/>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Freeform 42">
                  <a:extLst>
                    <a:ext uri="{FF2B5EF4-FFF2-40B4-BE49-F238E27FC236}">
                      <a16:creationId xmlns:a16="http://schemas.microsoft.com/office/drawing/2014/main" id="{1E543262-71FB-46E1-AB30-0C76EF4F7084}"/>
                    </a:ext>
                  </a:extLst>
                </p:cNvPr>
                <p:cNvSpPr>
                  <a:spLocks/>
                </p:cNvSpPr>
                <p:nvPr/>
              </p:nvSpPr>
              <p:spPr bwMode="auto">
                <a:xfrm>
                  <a:off x="5447" y="2136"/>
                  <a:ext cx="203" cy="169"/>
                </a:xfrm>
                <a:custGeom>
                  <a:avLst/>
                  <a:gdLst>
                    <a:gd name="T0" fmla="*/ 123 w 135"/>
                    <a:gd name="T1" fmla="*/ 70 h 112"/>
                    <a:gd name="T2" fmla="*/ 54 w 135"/>
                    <a:gd name="T3" fmla="*/ 72 h 112"/>
                    <a:gd name="T4" fmla="*/ 40 w 135"/>
                    <a:gd name="T5" fmla="*/ 38 h 112"/>
                    <a:gd name="T6" fmla="*/ 40 w 135"/>
                    <a:gd name="T7" fmla="*/ 38 h 112"/>
                    <a:gd name="T8" fmla="*/ 61 w 135"/>
                    <a:gd name="T9" fmla="*/ 38 h 112"/>
                    <a:gd name="T10" fmla="*/ 31 w 135"/>
                    <a:gd name="T11" fmla="*/ 0 h 112"/>
                    <a:gd name="T12" fmla="*/ 0 w 135"/>
                    <a:gd name="T13" fmla="*/ 38 h 112"/>
                    <a:gd name="T14" fmla="*/ 20 w 135"/>
                    <a:gd name="T15" fmla="*/ 38 h 112"/>
                    <a:gd name="T16" fmla="*/ 20 w 135"/>
                    <a:gd name="T17" fmla="*/ 38 h 112"/>
                    <a:gd name="T18" fmla="*/ 40 w 135"/>
                    <a:gd name="T19" fmla="*/ 85 h 112"/>
                    <a:gd name="T20" fmla="*/ 135 w 135"/>
                    <a:gd name="T21" fmla="*/ 86 h 112"/>
                    <a:gd name="T22" fmla="*/ 123 w 135"/>
                    <a:gd name="T23" fmla="*/ 7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12">
                      <a:moveTo>
                        <a:pt x="123" y="70"/>
                      </a:moveTo>
                      <a:cubicBezTo>
                        <a:pt x="104" y="90"/>
                        <a:pt x="73" y="91"/>
                        <a:pt x="54" y="72"/>
                      </a:cubicBezTo>
                      <a:cubicBezTo>
                        <a:pt x="44" y="62"/>
                        <a:pt x="40" y="50"/>
                        <a:pt x="40" y="38"/>
                      </a:cubicBezTo>
                      <a:cubicBezTo>
                        <a:pt x="40" y="38"/>
                        <a:pt x="40" y="38"/>
                        <a:pt x="40" y="38"/>
                      </a:cubicBezTo>
                      <a:cubicBezTo>
                        <a:pt x="61" y="38"/>
                        <a:pt x="61" y="38"/>
                        <a:pt x="61" y="38"/>
                      </a:cubicBezTo>
                      <a:cubicBezTo>
                        <a:pt x="31" y="0"/>
                        <a:pt x="31" y="0"/>
                        <a:pt x="31" y="0"/>
                      </a:cubicBezTo>
                      <a:cubicBezTo>
                        <a:pt x="0" y="38"/>
                        <a:pt x="0" y="38"/>
                        <a:pt x="0" y="38"/>
                      </a:cubicBezTo>
                      <a:cubicBezTo>
                        <a:pt x="20" y="38"/>
                        <a:pt x="20" y="38"/>
                        <a:pt x="20" y="38"/>
                      </a:cubicBezTo>
                      <a:cubicBezTo>
                        <a:pt x="20" y="38"/>
                        <a:pt x="20" y="38"/>
                        <a:pt x="20" y="38"/>
                      </a:cubicBezTo>
                      <a:cubicBezTo>
                        <a:pt x="20" y="55"/>
                        <a:pt x="26" y="72"/>
                        <a:pt x="40" y="85"/>
                      </a:cubicBezTo>
                      <a:cubicBezTo>
                        <a:pt x="66" y="111"/>
                        <a:pt x="108" y="112"/>
                        <a:pt x="135" y="86"/>
                      </a:cubicBezTo>
                      <a:lnTo>
                        <a:pt x="123" y="70"/>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Freeform 43">
                  <a:extLst>
                    <a:ext uri="{FF2B5EF4-FFF2-40B4-BE49-F238E27FC236}">
                      <a16:creationId xmlns:a16="http://schemas.microsoft.com/office/drawing/2014/main" id="{D440C966-70F1-41A0-A48C-1B1E034D5AEB}"/>
                    </a:ext>
                  </a:extLst>
                </p:cNvPr>
                <p:cNvSpPr>
                  <a:spLocks/>
                </p:cNvSpPr>
                <p:nvPr/>
              </p:nvSpPr>
              <p:spPr bwMode="auto">
                <a:xfrm>
                  <a:off x="5472" y="1671"/>
                  <a:ext cx="249" cy="319"/>
                </a:xfrm>
                <a:custGeom>
                  <a:avLst/>
                  <a:gdLst>
                    <a:gd name="T0" fmla="*/ 91 w 249"/>
                    <a:gd name="T1" fmla="*/ 116 h 319"/>
                    <a:gd name="T2" fmla="*/ 0 w 249"/>
                    <a:gd name="T3" fmla="*/ 215 h 319"/>
                    <a:gd name="T4" fmla="*/ 0 w 249"/>
                    <a:gd name="T5" fmla="*/ 134 h 319"/>
                    <a:gd name="T6" fmla="*/ 125 w 249"/>
                    <a:gd name="T7" fmla="*/ 0 h 319"/>
                    <a:gd name="T8" fmla="*/ 249 w 249"/>
                    <a:gd name="T9" fmla="*/ 134 h 319"/>
                    <a:gd name="T10" fmla="*/ 249 w 249"/>
                    <a:gd name="T11" fmla="*/ 215 h 319"/>
                    <a:gd name="T12" fmla="*/ 156 w 249"/>
                    <a:gd name="T13" fmla="*/ 116 h 319"/>
                    <a:gd name="T14" fmla="*/ 156 w 249"/>
                    <a:gd name="T15" fmla="*/ 319 h 319"/>
                    <a:gd name="T16" fmla="*/ 91 w 249"/>
                    <a:gd name="T17" fmla="*/ 319 h 319"/>
                    <a:gd name="T18" fmla="*/ 91 w 249"/>
                    <a:gd name="T19" fmla="*/ 116 h 319"/>
                    <a:gd name="T20" fmla="*/ 91 w 249"/>
                    <a:gd name="T21" fmla="*/ 116 h 319"/>
                    <a:gd name="T22" fmla="*/ 91 w 249"/>
                    <a:gd name="T23"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319">
                      <a:moveTo>
                        <a:pt x="91" y="116"/>
                      </a:moveTo>
                      <a:lnTo>
                        <a:pt x="0" y="215"/>
                      </a:lnTo>
                      <a:lnTo>
                        <a:pt x="0" y="134"/>
                      </a:lnTo>
                      <a:lnTo>
                        <a:pt x="125" y="0"/>
                      </a:lnTo>
                      <a:lnTo>
                        <a:pt x="249" y="134"/>
                      </a:lnTo>
                      <a:lnTo>
                        <a:pt x="249" y="215"/>
                      </a:lnTo>
                      <a:lnTo>
                        <a:pt x="156" y="116"/>
                      </a:lnTo>
                      <a:lnTo>
                        <a:pt x="156" y="319"/>
                      </a:lnTo>
                      <a:lnTo>
                        <a:pt x="91" y="319"/>
                      </a:lnTo>
                      <a:lnTo>
                        <a:pt x="91" y="116"/>
                      </a:lnTo>
                      <a:lnTo>
                        <a:pt x="91" y="116"/>
                      </a:lnTo>
                      <a:lnTo>
                        <a:pt x="91" y="11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Freeform 44">
                  <a:extLst>
                    <a:ext uri="{FF2B5EF4-FFF2-40B4-BE49-F238E27FC236}">
                      <a16:creationId xmlns:a16="http://schemas.microsoft.com/office/drawing/2014/main" id="{EE5FB879-88B1-4257-9EA8-4A9711B54195}"/>
                    </a:ext>
                  </a:extLst>
                </p:cNvPr>
                <p:cNvSpPr>
                  <a:spLocks noEditPoints="1"/>
                </p:cNvSpPr>
                <p:nvPr/>
              </p:nvSpPr>
              <p:spPr bwMode="auto">
                <a:xfrm>
                  <a:off x="5367" y="1978"/>
                  <a:ext cx="460" cy="461"/>
                </a:xfrm>
                <a:custGeom>
                  <a:avLst/>
                  <a:gdLst>
                    <a:gd name="T0" fmla="*/ 153 w 305"/>
                    <a:gd name="T1" fmla="*/ 0 h 306"/>
                    <a:gd name="T2" fmla="*/ 260 w 305"/>
                    <a:gd name="T3" fmla="*/ 45 h 306"/>
                    <a:gd name="T4" fmla="*/ 305 w 305"/>
                    <a:gd name="T5" fmla="*/ 153 h 306"/>
                    <a:gd name="T6" fmla="*/ 260 w 305"/>
                    <a:gd name="T7" fmla="*/ 261 h 306"/>
                    <a:gd name="T8" fmla="*/ 153 w 305"/>
                    <a:gd name="T9" fmla="*/ 306 h 306"/>
                    <a:gd name="T10" fmla="*/ 45 w 305"/>
                    <a:gd name="T11" fmla="*/ 261 h 306"/>
                    <a:gd name="T12" fmla="*/ 0 w 305"/>
                    <a:gd name="T13" fmla="*/ 153 h 306"/>
                    <a:gd name="T14" fmla="*/ 45 w 305"/>
                    <a:gd name="T15" fmla="*/ 45 h 306"/>
                    <a:gd name="T16" fmla="*/ 153 w 305"/>
                    <a:gd name="T17" fmla="*/ 0 h 306"/>
                    <a:gd name="T18" fmla="*/ 153 w 305"/>
                    <a:gd name="T19" fmla="*/ 269 h 306"/>
                    <a:gd name="T20" fmla="*/ 268 w 305"/>
                    <a:gd name="T21" fmla="*/ 153 h 306"/>
                    <a:gd name="T22" fmla="*/ 153 w 305"/>
                    <a:gd name="T23" fmla="*/ 37 h 306"/>
                    <a:gd name="T24" fmla="*/ 37 w 305"/>
                    <a:gd name="T25" fmla="*/ 153 h 306"/>
                    <a:gd name="T26" fmla="*/ 153 w 305"/>
                    <a:gd name="T27" fmla="*/ 26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5" h="306">
                      <a:moveTo>
                        <a:pt x="153" y="0"/>
                      </a:moveTo>
                      <a:cubicBezTo>
                        <a:pt x="193" y="0"/>
                        <a:pt x="232" y="16"/>
                        <a:pt x="260" y="45"/>
                      </a:cubicBezTo>
                      <a:cubicBezTo>
                        <a:pt x="289" y="74"/>
                        <a:pt x="305" y="112"/>
                        <a:pt x="305" y="153"/>
                      </a:cubicBezTo>
                      <a:cubicBezTo>
                        <a:pt x="305" y="194"/>
                        <a:pt x="289" y="232"/>
                        <a:pt x="260" y="261"/>
                      </a:cubicBezTo>
                      <a:cubicBezTo>
                        <a:pt x="232" y="290"/>
                        <a:pt x="193" y="306"/>
                        <a:pt x="153" y="306"/>
                      </a:cubicBezTo>
                      <a:cubicBezTo>
                        <a:pt x="112" y="306"/>
                        <a:pt x="73" y="290"/>
                        <a:pt x="45" y="261"/>
                      </a:cubicBezTo>
                      <a:cubicBezTo>
                        <a:pt x="16" y="232"/>
                        <a:pt x="0" y="194"/>
                        <a:pt x="0" y="153"/>
                      </a:cubicBezTo>
                      <a:cubicBezTo>
                        <a:pt x="0" y="112"/>
                        <a:pt x="16" y="74"/>
                        <a:pt x="45" y="45"/>
                      </a:cubicBezTo>
                      <a:cubicBezTo>
                        <a:pt x="73" y="16"/>
                        <a:pt x="112" y="0"/>
                        <a:pt x="153" y="0"/>
                      </a:cubicBezTo>
                      <a:close/>
                      <a:moveTo>
                        <a:pt x="153" y="269"/>
                      </a:moveTo>
                      <a:cubicBezTo>
                        <a:pt x="216" y="269"/>
                        <a:pt x="268" y="217"/>
                        <a:pt x="268" y="153"/>
                      </a:cubicBezTo>
                      <a:cubicBezTo>
                        <a:pt x="268" y="89"/>
                        <a:pt x="216" y="37"/>
                        <a:pt x="153" y="37"/>
                      </a:cubicBezTo>
                      <a:cubicBezTo>
                        <a:pt x="89" y="37"/>
                        <a:pt x="37" y="89"/>
                        <a:pt x="37" y="153"/>
                      </a:cubicBezTo>
                      <a:cubicBezTo>
                        <a:pt x="37" y="217"/>
                        <a:pt x="89" y="269"/>
                        <a:pt x="153" y="269"/>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7" name="Picture 50" descr="https://upload.wikimedia.org/wikipedia/commons/thumb/1/1d/AmazonWebservices_Logo.svg/2000px-AmazonWebservices_Logo.svg.png">
                <a:extLst>
                  <a:ext uri="{FF2B5EF4-FFF2-40B4-BE49-F238E27FC236}">
                    <a16:creationId xmlns:a16="http://schemas.microsoft.com/office/drawing/2014/main" id="{A1A4CCAF-A29C-4EC2-AE2C-0E4E1E9EA7C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926047" y="1074632"/>
                <a:ext cx="949325" cy="329551"/>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2" descr="http://vignette3.wikia.nocookie.net/logopedia/images/7/77/Vmware-logo.png/revision/latest?cb=20130907154026">
              <a:extLst>
                <a:ext uri="{FF2B5EF4-FFF2-40B4-BE49-F238E27FC236}">
                  <a16:creationId xmlns:a16="http://schemas.microsoft.com/office/drawing/2014/main" id="{E61141C1-8F33-4BF1-A912-A726FDD9549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837" y="4527384"/>
              <a:ext cx="1537720" cy="250649"/>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Placeholder 3">
            <a:extLst>
              <a:ext uri="{FF2B5EF4-FFF2-40B4-BE49-F238E27FC236}">
                <a16:creationId xmlns:a16="http://schemas.microsoft.com/office/drawing/2014/main" id="{19912D6E-AA47-4A3E-97D1-B288E404C14A}"/>
              </a:ext>
            </a:extLst>
          </p:cNvPr>
          <p:cNvSpPr txBox="1">
            <a:spLocks/>
          </p:cNvSpPr>
          <p:nvPr/>
        </p:nvSpPr>
        <p:spPr>
          <a:xfrm>
            <a:off x="4207534" y="1636151"/>
            <a:ext cx="7715231" cy="3343303"/>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4114" marR="0" lvl="0" indent="-224114" algn="l" defTabSz="91443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1" i="0" u="none" strike="noStrike" kern="1200" cap="none" spc="0" normalizeH="0" baseline="0" noProof="0" dirty="0">
                <a:ln>
                  <a:noFill/>
                </a:ln>
                <a:solidFill>
                  <a:srgbClr val="0078D7"/>
                </a:solidFill>
                <a:effectLst/>
                <a:uLnTx/>
                <a:uFillTx/>
                <a:latin typeface="Segoe UI"/>
                <a:ea typeface="+mn-ea"/>
                <a:cs typeface="+mn-cs"/>
              </a:rPr>
              <a:t>Zero</a:t>
            </a:r>
            <a:r>
              <a:rPr kumimoji="0" lang="en-US" sz="2000" b="0" i="0" u="none" strike="noStrike" kern="1200" cap="none" spc="0" normalizeH="0" baseline="0" noProof="0" dirty="0">
                <a:ln>
                  <a:noFill/>
                </a:ln>
                <a:solidFill>
                  <a:srgbClr val="353535"/>
                </a:solidFill>
                <a:effectLst/>
                <a:uLnTx/>
                <a:uFillTx/>
                <a:latin typeface="Segoe UI"/>
                <a:ea typeface="+mn-ea"/>
                <a:cs typeface="+mn-cs"/>
              </a:rPr>
              <a:t> application </a:t>
            </a:r>
            <a:r>
              <a:rPr kumimoji="0" lang="en-US" sz="2400" b="1" i="0" u="none" strike="noStrike" kern="1200" cap="none" spc="0" normalizeH="0" baseline="0" noProof="0" dirty="0">
                <a:ln>
                  <a:noFill/>
                </a:ln>
                <a:solidFill>
                  <a:srgbClr val="0078D7"/>
                </a:solidFill>
                <a:effectLst/>
                <a:uLnTx/>
                <a:uFillTx/>
                <a:latin typeface="Segoe UI"/>
                <a:ea typeface="+mn-ea"/>
                <a:cs typeface="+mn-cs"/>
              </a:rPr>
              <a:t>data loss </a:t>
            </a:r>
            <a:r>
              <a:rPr kumimoji="0" lang="en-US" sz="2000" b="0" i="0" u="none" strike="noStrike" kern="1200" cap="none" spc="0" normalizeH="0" baseline="0" noProof="0" dirty="0">
                <a:ln>
                  <a:noFill/>
                </a:ln>
                <a:solidFill>
                  <a:srgbClr val="353535"/>
                </a:solidFill>
                <a:effectLst/>
                <a:uLnTx/>
                <a:uFillTx/>
                <a:latin typeface="Segoe UI"/>
                <a:ea typeface="+mn-ea"/>
                <a:cs typeface="+mn-cs"/>
              </a:rPr>
              <a:t>during migration</a:t>
            </a:r>
          </a:p>
          <a:p>
            <a:pPr marL="224114" marR="0" lvl="0" indent="-224114" algn="l" defTabSz="91443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rgbClr val="353535"/>
              </a:solidFill>
              <a:effectLst/>
              <a:uLnTx/>
              <a:uFillTx/>
              <a:latin typeface="Segoe UI"/>
              <a:ea typeface="+mn-ea"/>
              <a:cs typeface="+mn-cs"/>
            </a:endParaRPr>
          </a:p>
          <a:p>
            <a:pPr marL="224114" marR="0" lvl="0" indent="-224114" algn="l" defTabSz="91443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1" i="0" u="none" strike="noStrike" kern="1200" cap="none" spc="0" normalizeH="0" baseline="0" noProof="0" dirty="0">
                <a:ln>
                  <a:noFill/>
                </a:ln>
                <a:solidFill>
                  <a:srgbClr val="0078D7"/>
                </a:solidFill>
                <a:effectLst/>
                <a:uLnTx/>
                <a:uFillTx/>
                <a:latin typeface="Segoe UI"/>
                <a:ea typeface="+mn-ea"/>
                <a:cs typeface="+mn-cs"/>
              </a:rPr>
              <a:t>Near-zero</a:t>
            </a:r>
            <a:r>
              <a:rPr kumimoji="0" lang="en-US" sz="2000" b="0" i="0" u="none" strike="noStrike" kern="1200" cap="none" spc="0" normalizeH="0" baseline="0" noProof="0" dirty="0">
                <a:ln>
                  <a:noFill/>
                </a:ln>
                <a:solidFill>
                  <a:srgbClr val="353535"/>
                </a:solidFill>
                <a:effectLst/>
                <a:uLnTx/>
                <a:uFillTx/>
                <a:latin typeface="Segoe UI"/>
                <a:ea typeface="+mn-ea"/>
                <a:cs typeface="+mn-cs"/>
              </a:rPr>
              <a:t> application </a:t>
            </a:r>
            <a:r>
              <a:rPr kumimoji="0" lang="en-US" sz="2400" b="1" i="0" u="none" strike="noStrike" kern="1200" cap="none" spc="0" normalizeH="0" baseline="0" noProof="0" dirty="0">
                <a:ln>
                  <a:noFill/>
                </a:ln>
                <a:solidFill>
                  <a:srgbClr val="0078D7"/>
                </a:solidFill>
                <a:effectLst/>
                <a:uLnTx/>
                <a:uFillTx/>
                <a:latin typeface="Segoe UI"/>
                <a:ea typeface="+mn-ea"/>
                <a:cs typeface="+mn-cs"/>
              </a:rPr>
              <a:t>downtime</a:t>
            </a:r>
            <a:r>
              <a:rPr kumimoji="0" lang="en-US" sz="2000" b="0" i="0" u="none" strike="noStrike" kern="1200" cap="none" spc="0" normalizeH="0" baseline="0" noProof="0" dirty="0">
                <a:ln>
                  <a:noFill/>
                </a:ln>
                <a:solidFill>
                  <a:srgbClr val="353535"/>
                </a:solidFill>
                <a:effectLst/>
                <a:uLnTx/>
                <a:uFillTx/>
                <a:latin typeface="Segoe UI"/>
                <a:ea typeface="+mn-ea"/>
                <a:cs typeface="+mn-cs"/>
              </a:rPr>
              <a:t> during migration</a:t>
            </a:r>
          </a:p>
          <a:p>
            <a:pPr marL="224114" marR="0" lvl="0" indent="-224114" algn="l" defTabSz="91443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rgbClr val="353535"/>
              </a:solidFill>
              <a:effectLst/>
              <a:uLnTx/>
              <a:uFillTx/>
              <a:latin typeface="Segoe UI"/>
              <a:ea typeface="+mn-ea"/>
              <a:cs typeface="+mn-cs"/>
            </a:endParaRPr>
          </a:p>
          <a:p>
            <a:pPr marL="224114" marR="0" lvl="0" indent="-224114" algn="l" defTabSz="91443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1" i="0" u="none" strike="noStrike" kern="1200" cap="none" spc="0" normalizeH="0" baseline="0" noProof="0" dirty="0">
                <a:ln>
                  <a:noFill/>
                </a:ln>
                <a:solidFill>
                  <a:srgbClr val="0078D7"/>
                </a:solidFill>
                <a:effectLst/>
                <a:uLnTx/>
                <a:uFillTx/>
                <a:latin typeface="Segoe UI"/>
                <a:ea typeface="+mn-ea"/>
                <a:cs typeface="+mn-cs"/>
              </a:rPr>
              <a:t>Broad</a:t>
            </a:r>
            <a:r>
              <a:rPr kumimoji="0" lang="en-US" sz="2400" b="1" i="0" u="none" strike="noStrike" kern="1200" cap="none" spc="0" normalizeH="0" baseline="0" noProof="0" dirty="0">
                <a:ln>
                  <a:noFill/>
                </a:ln>
                <a:solidFill>
                  <a:srgbClr val="353535"/>
                </a:solidFill>
                <a:effectLst/>
                <a:uLnTx/>
                <a:uFillTx/>
                <a:latin typeface="Segoe UI"/>
                <a:ea typeface="+mn-ea"/>
                <a:cs typeface="+mn-cs"/>
              </a:rPr>
              <a:t> </a:t>
            </a:r>
            <a:r>
              <a:rPr kumimoji="0" lang="en-US" sz="2400" b="1" i="0" u="none" strike="noStrike" kern="1200" cap="none" spc="0" normalizeH="0" baseline="0" noProof="0" dirty="0">
                <a:ln>
                  <a:noFill/>
                </a:ln>
                <a:solidFill>
                  <a:srgbClr val="0078D7"/>
                </a:solidFill>
                <a:effectLst/>
                <a:uLnTx/>
                <a:uFillTx/>
                <a:latin typeface="Segoe UI"/>
                <a:ea typeface="+mn-ea"/>
                <a:cs typeface="+mn-cs"/>
              </a:rPr>
              <a:t>coverage</a:t>
            </a:r>
            <a:r>
              <a:rPr kumimoji="0" lang="en-US" sz="2400" b="1" i="0" u="none" strike="noStrike" kern="1200" cap="none" spc="0" normalizeH="0" baseline="0" noProof="0" dirty="0">
                <a:ln>
                  <a:noFill/>
                </a:ln>
                <a:solidFill>
                  <a:srgbClr val="353535"/>
                </a:solidFill>
                <a:effectLst/>
                <a:uLnTx/>
                <a:uFillTx/>
                <a:latin typeface="Segoe UI"/>
                <a:ea typeface="+mn-ea"/>
                <a:cs typeface="+mn-cs"/>
              </a:rPr>
              <a:t> </a:t>
            </a:r>
            <a:r>
              <a:rPr kumimoji="0" lang="en-US" sz="2000" b="0" i="0" u="none" strike="noStrike" kern="1200" cap="none" spc="0" normalizeH="0" baseline="0" noProof="0" dirty="0">
                <a:ln>
                  <a:noFill/>
                </a:ln>
                <a:solidFill>
                  <a:srgbClr val="353535"/>
                </a:solidFill>
                <a:effectLst/>
                <a:uLnTx/>
                <a:uFillTx/>
                <a:latin typeface="Segoe UI"/>
                <a:ea typeface="+mn-ea"/>
                <a:cs typeface="+mn-cs"/>
              </a:rPr>
              <a:t>for hypervisors, applications, operating systems, and Azure features</a:t>
            </a:r>
          </a:p>
          <a:p>
            <a:pPr marL="224114" marR="0" lvl="0" indent="-224114" algn="l" defTabSz="91443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rgbClr val="353535"/>
              </a:solidFill>
              <a:effectLst/>
              <a:uLnTx/>
              <a:uFillTx/>
              <a:latin typeface="Segoe UI"/>
              <a:ea typeface="+mn-ea"/>
              <a:cs typeface="+mn-cs"/>
            </a:endParaRPr>
          </a:p>
          <a:p>
            <a:pPr marL="224114" marR="0" lvl="0" indent="-224114" algn="l" defTabSz="91443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1" i="0" u="none" strike="noStrike" kern="1200" cap="none" spc="0" normalizeH="0" baseline="0" noProof="0" dirty="0">
                <a:ln>
                  <a:noFill/>
                </a:ln>
                <a:solidFill>
                  <a:srgbClr val="0078D7"/>
                </a:solidFill>
                <a:effectLst/>
                <a:uLnTx/>
                <a:uFillTx/>
                <a:latin typeface="Segoe UI"/>
                <a:ea typeface="+mn-ea"/>
                <a:cs typeface="+mn-cs"/>
              </a:rPr>
              <a:t>No-impact</a:t>
            </a:r>
            <a:r>
              <a:rPr kumimoji="0" lang="en-US" sz="2000" b="0" i="0" u="none" strike="noStrike" kern="1200" cap="none" spc="0" normalizeH="0" baseline="0" noProof="0" dirty="0">
                <a:ln>
                  <a:noFill/>
                </a:ln>
                <a:solidFill>
                  <a:srgbClr val="353535"/>
                </a:solidFill>
                <a:effectLst/>
                <a:uLnTx/>
                <a:uFillTx/>
                <a:latin typeface="Segoe UI"/>
                <a:ea typeface="+mn-ea"/>
                <a:cs typeface="+mn-cs"/>
              </a:rPr>
              <a:t> application </a:t>
            </a:r>
            <a:r>
              <a:rPr kumimoji="0" lang="en-US" sz="2400" b="1" i="0" u="none" strike="noStrike" kern="1200" cap="none" spc="0" normalizeH="0" baseline="0" noProof="0" dirty="0">
                <a:ln>
                  <a:noFill/>
                </a:ln>
                <a:solidFill>
                  <a:srgbClr val="0078D7"/>
                </a:solidFill>
                <a:effectLst/>
                <a:uLnTx/>
                <a:uFillTx/>
                <a:latin typeface="Segoe UI"/>
                <a:ea typeface="+mn-ea"/>
                <a:cs typeface="+mn-cs"/>
              </a:rPr>
              <a:t>testing</a:t>
            </a:r>
            <a:r>
              <a:rPr kumimoji="0" lang="en-US" sz="2000" b="0" i="0" u="none" strike="noStrike" kern="1200" cap="none" spc="0" normalizeH="0" baseline="0" noProof="0" dirty="0">
                <a:ln>
                  <a:noFill/>
                </a:ln>
                <a:solidFill>
                  <a:srgbClr val="353535"/>
                </a:solidFill>
                <a:effectLst/>
                <a:uLnTx/>
                <a:uFillTx/>
                <a:latin typeface="Segoe UI"/>
                <a:ea typeface="+mn-ea"/>
                <a:cs typeface="+mn-cs"/>
              </a:rPr>
              <a:t> in Azure</a:t>
            </a:r>
          </a:p>
          <a:p>
            <a:pPr marL="224114" marR="0" lvl="0" indent="-224114" algn="l" defTabSz="91443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45" name="Title 44">
            <a:extLst>
              <a:ext uri="{FF2B5EF4-FFF2-40B4-BE49-F238E27FC236}">
                <a16:creationId xmlns:a16="http://schemas.microsoft.com/office/drawing/2014/main" id="{BB787F18-9401-4074-9650-49D5CD1DC297}"/>
              </a:ext>
            </a:extLst>
          </p:cNvPr>
          <p:cNvSpPr>
            <a:spLocks noGrp="1"/>
          </p:cNvSpPr>
          <p:nvPr>
            <p:ph type="title"/>
          </p:nvPr>
        </p:nvSpPr>
        <p:spPr/>
        <p:txBody>
          <a:bodyPr/>
          <a:lstStyle/>
          <a:p>
            <a:r>
              <a:rPr lang="en-US" dirty="0"/>
              <a:t>Azure Site Recovery for Azure IaaS VMs Lift &amp; Shift Migration</a:t>
            </a:r>
          </a:p>
        </p:txBody>
      </p:sp>
    </p:spTree>
    <p:custDataLst>
      <p:tags r:id="rId1"/>
    </p:custDataLst>
    <p:extLst>
      <p:ext uri="{BB962C8B-B14F-4D97-AF65-F5344CB8AC3E}">
        <p14:creationId xmlns:p14="http://schemas.microsoft.com/office/powerpoint/2010/main" val="12745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43">
                                            <p:txEl>
                                              <p:pRg st="0" end="0"/>
                                            </p:txEl>
                                          </p:spTgt>
                                        </p:tgtEl>
                                      </p:cBhvr>
                                    </p:animEffect>
                                    <p:set>
                                      <p:cBhvr>
                                        <p:cTn id="23" dur="1" fill="hold">
                                          <p:stCondLst>
                                            <p:cond delay="499"/>
                                          </p:stCondLst>
                                        </p:cTn>
                                        <p:tgtEl>
                                          <p:spTgt spid="43">
                                            <p:txEl>
                                              <p:pRg st="0" end="0"/>
                                            </p:txEl>
                                          </p:spTgt>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43">
                                            <p:txEl>
                                              <p:pRg st="2" end="2"/>
                                            </p:txEl>
                                          </p:spTgt>
                                        </p:tgtEl>
                                      </p:cBhvr>
                                    </p:animEffect>
                                    <p:set>
                                      <p:cBhvr>
                                        <p:cTn id="26" dur="1" fill="hold">
                                          <p:stCondLst>
                                            <p:cond delay="499"/>
                                          </p:stCondLst>
                                        </p:cTn>
                                        <p:tgtEl>
                                          <p:spTgt spid="43">
                                            <p:txEl>
                                              <p:pRg st="2" end="2"/>
                                            </p:txEl>
                                          </p:spTgt>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43">
                                            <p:txEl>
                                              <p:pRg st="4" end="4"/>
                                            </p:txEl>
                                          </p:spTgt>
                                        </p:tgtEl>
                                      </p:cBhvr>
                                    </p:animEffect>
                                    <p:set>
                                      <p:cBhvr>
                                        <p:cTn id="29" dur="1" fill="hold">
                                          <p:stCondLst>
                                            <p:cond delay="499"/>
                                          </p:stCondLst>
                                        </p:cTn>
                                        <p:tgtEl>
                                          <p:spTgt spid="43">
                                            <p:txEl>
                                              <p:pRg st="4" end="4"/>
                                            </p:txEl>
                                          </p:spTgt>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43">
                                            <p:txEl>
                                              <p:pRg st="6" end="6"/>
                                            </p:txEl>
                                          </p:spTgt>
                                        </p:tgtEl>
                                      </p:cBhvr>
                                    </p:animEffect>
                                    <p:set>
                                      <p:cBhvr>
                                        <p:cTn id="32" dur="1" fill="hold">
                                          <p:stCondLst>
                                            <p:cond delay="499"/>
                                          </p:stCondLst>
                                        </p:cTn>
                                        <p:tgtEl>
                                          <p:spTgt spid="43">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allAtOnce"/>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2F595-C399-4B8E-B827-2BED4AA3DDF3}"/>
              </a:ext>
            </a:extLst>
          </p:cNvPr>
          <p:cNvSpPr>
            <a:spLocks noGrp="1"/>
          </p:cNvSpPr>
          <p:nvPr>
            <p:ph type="title"/>
          </p:nvPr>
        </p:nvSpPr>
        <p:spPr>
          <a:xfrm>
            <a:off x="170203" y="116353"/>
            <a:ext cx="10018713" cy="819949"/>
          </a:xfrm>
        </p:spPr>
        <p:txBody>
          <a:bodyPr/>
          <a:lstStyle/>
          <a:p>
            <a:r>
              <a:rPr lang="en-US" dirty="0"/>
              <a:t>Azure Site Recovery for Azure IaaS VMs Lift &amp; Shift Migration</a:t>
            </a:r>
          </a:p>
        </p:txBody>
      </p:sp>
      <p:cxnSp>
        <p:nvCxnSpPr>
          <p:cNvPr id="4" name="Curved Connector 3">
            <a:extLst>
              <a:ext uri="{FF2B5EF4-FFF2-40B4-BE49-F238E27FC236}">
                <a16:creationId xmlns:a16="http://schemas.microsoft.com/office/drawing/2014/main" id="{DF34E0B9-5C4E-45B3-A06E-F449159D474F}"/>
              </a:ext>
            </a:extLst>
          </p:cNvPr>
          <p:cNvCxnSpPr>
            <a:cxnSpLocks/>
            <a:endCxn id="22" idx="0"/>
          </p:cNvCxnSpPr>
          <p:nvPr/>
        </p:nvCxnSpPr>
        <p:spPr>
          <a:xfrm>
            <a:off x="7141629" y="1362638"/>
            <a:ext cx="2026767" cy="1117612"/>
          </a:xfrm>
          <a:prstGeom prst="curvedConnector2">
            <a:avLst/>
          </a:prstGeom>
          <a:ln w="28575">
            <a:solidFill>
              <a:schemeClr val="tx1"/>
            </a:solidFill>
            <a:prstDash val="sysDash"/>
            <a:headEnd type="arrow"/>
            <a:tailEnd type="none"/>
          </a:ln>
        </p:spPr>
        <p:style>
          <a:lnRef idx="2">
            <a:schemeClr val="dk1"/>
          </a:lnRef>
          <a:fillRef idx="0">
            <a:schemeClr val="dk1"/>
          </a:fillRef>
          <a:effectRef idx="1">
            <a:schemeClr val="dk1"/>
          </a:effectRef>
          <a:fontRef idx="minor">
            <a:schemeClr val="tx1"/>
          </a:fontRef>
        </p:style>
      </p:cxnSp>
      <p:cxnSp>
        <p:nvCxnSpPr>
          <p:cNvPr id="5" name="Curved Connector 4">
            <a:extLst>
              <a:ext uri="{FF2B5EF4-FFF2-40B4-BE49-F238E27FC236}">
                <a16:creationId xmlns:a16="http://schemas.microsoft.com/office/drawing/2014/main" id="{F27CA822-FF92-47B6-9BB8-529E6339A435}"/>
              </a:ext>
            </a:extLst>
          </p:cNvPr>
          <p:cNvCxnSpPr>
            <a:cxnSpLocks/>
            <a:endCxn id="21" idx="0"/>
          </p:cNvCxnSpPr>
          <p:nvPr/>
        </p:nvCxnSpPr>
        <p:spPr>
          <a:xfrm rot="10800000" flipV="1">
            <a:off x="3032989" y="1337639"/>
            <a:ext cx="2256300" cy="1081784"/>
          </a:xfrm>
          <a:prstGeom prst="curvedConnector2">
            <a:avLst/>
          </a:prstGeom>
          <a:ln w="28575">
            <a:solidFill>
              <a:schemeClr val="tx1"/>
            </a:solidFill>
            <a:prstDash val="sysDash"/>
            <a:headEnd type="arrow"/>
            <a:tailEnd type="none"/>
          </a:ln>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54263C88-94E3-4C92-A398-AD1323AC7B96}"/>
              </a:ext>
            </a:extLst>
          </p:cNvPr>
          <p:cNvSpPr txBox="1"/>
          <p:nvPr/>
        </p:nvSpPr>
        <p:spPr>
          <a:xfrm rot="1892436">
            <a:off x="7831480" y="1832409"/>
            <a:ext cx="1336893" cy="256200"/>
          </a:xfrm>
          <a:prstGeom prst="rect">
            <a:avLst/>
          </a:prstGeom>
          <a:noFill/>
        </p:spPr>
        <p:txBody>
          <a:bodyPr wrap="square" lIns="89573" tIns="44787" rIns="89573" bIns="44787" rtlCol="0">
            <a:sp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r>
              <a:rPr kumimoji="0" lang="en-US" sz="1077" b="1" i="0" u="none" strike="noStrike" kern="1200" cap="none" spc="0" normalizeH="0" baseline="0" noProof="0" dirty="0">
                <a:ln>
                  <a:noFill/>
                </a:ln>
                <a:solidFill>
                  <a:srgbClr val="2F2F2F"/>
                </a:solidFill>
                <a:effectLst/>
                <a:uLnTx/>
                <a:uFillTx/>
                <a:latin typeface="Segoe UI Light"/>
                <a:ea typeface="+mn-ea"/>
                <a:cs typeface="Segoe UI" panose="020B0502040204020203" pitchFamily="34" charset="0"/>
              </a:rPr>
              <a:t>DR Orchestration</a:t>
            </a:r>
          </a:p>
        </p:txBody>
      </p:sp>
      <p:sp>
        <p:nvSpPr>
          <p:cNvPr id="7" name="TextBox 6">
            <a:extLst>
              <a:ext uri="{FF2B5EF4-FFF2-40B4-BE49-F238E27FC236}">
                <a16:creationId xmlns:a16="http://schemas.microsoft.com/office/drawing/2014/main" id="{386C6892-288B-4441-95D9-9CC026B95620}"/>
              </a:ext>
            </a:extLst>
          </p:cNvPr>
          <p:cNvSpPr txBox="1"/>
          <p:nvPr/>
        </p:nvSpPr>
        <p:spPr>
          <a:xfrm rot="20032479">
            <a:off x="3218598" y="1739770"/>
            <a:ext cx="1336893" cy="256200"/>
          </a:xfrm>
          <a:prstGeom prst="rect">
            <a:avLst/>
          </a:prstGeom>
          <a:noFill/>
        </p:spPr>
        <p:txBody>
          <a:bodyPr wrap="square" lIns="89573" tIns="44787" rIns="89573" bIns="44787" rtlCol="0">
            <a:sp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r>
              <a:rPr kumimoji="0" lang="en-US" sz="1077" b="1" i="0" u="none" strike="noStrike" kern="1200" cap="none" spc="0" normalizeH="0" baseline="0" noProof="0" dirty="0">
                <a:ln>
                  <a:noFill/>
                </a:ln>
                <a:solidFill>
                  <a:srgbClr val="2F2F2F"/>
                </a:solidFill>
                <a:effectLst/>
                <a:uLnTx/>
                <a:uFillTx/>
                <a:latin typeface="Segoe UI Light"/>
                <a:ea typeface="+mn-ea"/>
                <a:cs typeface="Segoe UI" panose="020B0502040204020203" pitchFamily="34" charset="0"/>
              </a:rPr>
              <a:t>DR Orchestration</a:t>
            </a:r>
          </a:p>
        </p:txBody>
      </p:sp>
      <p:sp>
        <p:nvSpPr>
          <p:cNvPr id="8" name="TextBox 7">
            <a:extLst>
              <a:ext uri="{FF2B5EF4-FFF2-40B4-BE49-F238E27FC236}">
                <a16:creationId xmlns:a16="http://schemas.microsoft.com/office/drawing/2014/main" id="{DE575B36-C7D0-4268-A13B-95D52EC7CBDC}"/>
              </a:ext>
            </a:extLst>
          </p:cNvPr>
          <p:cNvSpPr txBox="1"/>
          <p:nvPr/>
        </p:nvSpPr>
        <p:spPr>
          <a:xfrm>
            <a:off x="5421672" y="5437558"/>
            <a:ext cx="2315059" cy="271267"/>
          </a:xfrm>
          <a:prstGeom prst="rect">
            <a:avLst/>
          </a:prstGeom>
          <a:noFill/>
        </p:spPr>
        <p:txBody>
          <a:bodyPr wrap="square" lIns="89573" tIns="44787" rIns="89573" bIns="44787" rtlCol="0">
            <a:sp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endParaRPr kumimoji="0" lang="en-US" sz="1175" b="1" i="0" u="none" strike="noStrike" kern="1200" cap="none" spc="0" normalizeH="0" baseline="0" noProof="0" dirty="0">
              <a:ln>
                <a:noFill/>
              </a:ln>
              <a:solidFill>
                <a:srgbClr val="2F2F2F"/>
              </a:solidFill>
              <a:effectLst/>
              <a:uLnTx/>
              <a:uFillTx/>
              <a:latin typeface="Segoe UI"/>
              <a:ea typeface="+mn-ea"/>
              <a:cs typeface="+mn-cs"/>
            </a:endParaRPr>
          </a:p>
        </p:txBody>
      </p:sp>
      <p:sp>
        <p:nvSpPr>
          <p:cNvPr id="9" name="Left-Right Arrow 87">
            <a:extLst>
              <a:ext uri="{FF2B5EF4-FFF2-40B4-BE49-F238E27FC236}">
                <a16:creationId xmlns:a16="http://schemas.microsoft.com/office/drawing/2014/main" id="{774BF94D-0E09-44F0-9BD6-3449CEDDAC60}"/>
              </a:ext>
            </a:extLst>
          </p:cNvPr>
          <p:cNvSpPr/>
          <p:nvPr/>
        </p:nvSpPr>
        <p:spPr bwMode="auto">
          <a:xfrm>
            <a:off x="4432523" y="3751815"/>
            <a:ext cx="3897404" cy="592947"/>
          </a:xfrm>
          <a:prstGeom prst="leftRightArrow">
            <a:avLst/>
          </a:prstGeom>
          <a:solidFill>
            <a:srgbClr val="FFC00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7" tIns="143315" rIns="179147" bIns="143315" numCol="1" spcCol="0" rtlCol="0" fromWordArt="0" anchor="ctr" anchorCtr="0" forceAA="0" compatLnSpc="1">
            <a:prstTxWarp prst="textNoShape">
              <a:avLst/>
            </a:prstTxWarp>
            <a:no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r>
              <a:rPr kumimoji="0" lang="en-US" sz="1567" b="1" i="0" u="none" strike="noStrike" kern="1200" cap="none" spc="0" normalizeH="0" baseline="0" noProof="0" dirty="0">
                <a:ln>
                  <a:noFill/>
                </a:ln>
                <a:solidFill>
                  <a:srgbClr val="2F2F2F"/>
                </a:solidFill>
                <a:effectLst/>
                <a:uLnTx/>
                <a:uFillTx/>
                <a:latin typeface="Segoe UI"/>
                <a:ea typeface="+mn-ea"/>
                <a:cs typeface="+mn-cs"/>
              </a:rPr>
              <a:t>ASR Replication</a:t>
            </a:r>
          </a:p>
        </p:txBody>
      </p:sp>
      <p:grpSp>
        <p:nvGrpSpPr>
          <p:cNvPr id="10" name="Group 9">
            <a:extLst>
              <a:ext uri="{FF2B5EF4-FFF2-40B4-BE49-F238E27FC236}">
                <a16:creationId xmlns:a16="http://schemas.microsoft.com/office/drawing/2014/main" id="{3BD828F3-E2CB-4D18-8478-9E09CD1091B7}"/>
              </a:ext>
            </a:extLst>
          </p:cNvPr>
          <p:cNvGrpSpPr/>
          <p:nvPr/>
        </p:nvGrpSpPr>
        <p:grpSpPr>
          <a:xfrm>
            <a:off x="5031035" y="991387"/>
            <a:ext cx="2039564" cy="1096165"/>
            <a:chOff x="7493944" y="295273"/>
            <a:chExt cx="4783425" cy="2634059"/>
          </a:xfrm>
          <a:solidFill>
            <a:srgbClr val="00B0F0"/>
          </a:solidFill>
        </p:grpSpPr>
        <p:sp>
          <p:nvSpPr>
            <p:cNvPr id="11" name="Freeform 128">
              <a:extLst>
                <a:ext uri="{FF2B5EF4-FFF2-40B4-BE49-F238E27FC236}">
                  <a16:creationId xmlns:a16="http://schemas.microsoft.com/office/drawing/2014/main" id="{3FBE0539-8E40-4A0F-8B07-FA3F90ECA3EF}"/>
                </a:ext>
              </a:extLst>
            </p:cNvPr>
            <p:cNvSpPr>
              <a:spLocks noChangeAspect="1"/>
            </p:cNvSpPr>
            <p:nvPr/>
          </p:nvSpPr>
          <p:spPr bwMode="black">
            <a:xfrm>
              <a:off x="7493944" y="295273"/>
              <a:ext cx="4783425" cy="26340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p:spPr>
          <p:txBody>
            <a:bodyPr vert="horz" wrap="square" lIns="87851" tIns="43927" rIns="87851" bIns="43927" numCol="1" anchor="b" anchorCtr="1" compatLnSpc="1">
              <a:prstTxWarp prst="textNoShape">
                <a:avLst/>
              </a:prstTxWarp>
            </a:bodyPr>
            <a:lstStyle/>
            <a:p>
              <a:pPr marL="0" marR="0" lvl="0" indent="0" algn="l" defTabSz="89576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2F2F2F"/>
                </a:solidFill>
                <a:effectLst/>
                <a:uLnTx/>
                <a:uFillTx/>
                <a:latin typeface="Segoe UI"/>
                <a:ea typeface="+mn-ea"/>
                <a:cs typeface="+mn-cs"/>
              </a:endParaRPr>
            </a:p>
          </p:txBody>
        </p:sp>
        <p:sp>
          <p:nvSpPr>
            <p:cNvPr id="12" name="Freeform 86">
              <a:extLst>
                <a:ext uri="{FF2B5EF4-FFF2-40B4-BE49-F238E27FC236}">
                  <a16:creationId xmlns:a16="http://schemas.microsoft.com/office/drawing/2014/main" id="{0C7AD76A-5E93-4A93-8A6D-54829E4D88D3}"/>
                </a:ext>
              </a:extLst>
            </p:cNvPr>
            <p:cNvSpPr>
              <a:spLocks noEditPoints="1"/>
            </p:cNvSpPr>
            <p:nvPr/>
          </p:nvSpPr>
          <p:spPr bwMode="black">
            <a:xfrm>
              <a:off x="8790159" y="1057186"/>
              <a:ext cx="2908034" cy="388111"/>
            </a:xfrm>
            <a:custGeom>
              <a:avLst/>
              <a:gdLst>
                <a:gd name="T0" fmla="*/ 197 w 790"/>
                <a:gd name="T1" fmla="*/ 42 h 116"/>
                <a:gd name="T2" fmla="*/ 180 w 790"/>
                <a:gd name="T3" fmla="*/ 93 h 116"/>
                <a:gd name="T4" fmla="*/ 174 w 790"/>
                <a:gd name="T5" fmla="*/ 77 h 116"/>
                <a:gd name="T6" fmla="*/ 193 w 790"/>
                <a:gd name="T7" fmla="*/ 23 h 116"/>
                <a:gd name="T8" fmla="*/ 217 w 790"/>
                <a:gd name="T9" fmla="*/ 84 h 116"/>
                <a:gd name="T10" fmla="*/ 257 w 790"/>
                <a:gd name="T11" fmla="*/ 25 h 116"/>
                <a:gd name="T12" fmla="*/ 246 w 790"/>
                <a:gd name="T13" fmla="*/ 25 h 116"/>
                <a:gd name="T14" fmla="*/ 257 w 790"/>
                <a:gd name="T15" fmla="*/ 25 h 116"/>
                <a:gd name="T16" fmla="*/ 255 w 790"/>
                <a:gd name="T17" fmla="*/ 43 h 116"/>
                <a:gd name="T18" fmla="*/ 302 w 790"/>
                <a:gd name="T19" fmla="*/ 65 h 116"/>
                <a:gd name="T20" fmla="*/ 276 w 790"/>
                <a:gd name="T21" fmla="*/ 93 h 116"/>
                <a:gd name="T22" fmla="*/ 276 w 790"/>
                <a:gd name="T23" fmla="*/ 51 h 116"/>
                <a:gd name="T24" fmla="*/ 310 w 790"/>
                <a:gd name="T25" fmla="*/ 63 h 116"/>
                <a:gd name="T26" fmla="*/ 356 w 790"/>
                <a:gd name="T27" fmla="*/ 85 h 116"/>
                <a:gd name="T28" fmla="*/ 318 w 790"/>
                <a:gd name="T29" fmla="*/ 69 h 116"/>
                <a:gd name="T30" fmla="*/ 356 w 790"/>
                <a:gd name="T31" fmla="*/ 50 h 116"/>
                <a:gd name="T32" fmla="*/ 356 w 790"/>
                <a:gd name="T33" fmla="*/ 71 h 116"/>
                <a:gd name="T34" fmla="*/ 330 w 790"/>
                <a:gd name="T35" fmla="*/ 54 h 116"/>
                <a:gd name="T36" fmla="*/ 352 w 790"/>
                <a:gd name="T37" fmla="*/ 83 h 116"/>
                <a:gd name="T38" fmla="*/ 399 w 790"/>
                <a:gd name="T39" fmla="*/ 95 h 116"/>
                <a:gd name="T40" fmla="*/ 400 w 790"/>
                <a:gd name="T41" fmla="*/ 42 h 116"/>
                <a:gd name="T42" fmla="*/ 412 w 790"/>
                <a:gd name="T43" fmla="*/ 54 h 116"/>
                <a:gd name="T44" fmla="*/ 387 w 790"/>
                <a:gd name="T45" fmla="*/ 83 h 116"/>
                <a:gd name="T46" fmla="*/ 496 w 790"/>
                <a:gd name="T47" fmla="*/ 43 h 116"/>
                <a:gd name="T48" fmla="*/ 462 w 790"/>
                <a:gd name="T49" fmla="*/ 53 h 116"/>
                <a:gd name="T50" fmla="*/ 441 w 790"/>
                <a:gd name="T51" fmla="*/ 93 h 116"/>
                <a:gd name="T52" fmla="*/ 445 w 790"/>
                <a:gd name="T53" fmla="*/ 85 h 116"/>
                <a:gd name="T54" fmla="*/ 466 w 790"/>
                <a:gd name="T55" fmla="*/ 43 h 116"/>
                <a:gd name="T56" fmla="*/ 478 w 790"/>
                <a:gd name="T57" fmla="*/ 81 h 116"/>
                <a:gd name="T58" fmla="*/ 526 w 790"/>
                <a:gd name="T59" fmla="*/ 90 h 116"/>
                <a:gd name="T60" fmla="*/ 512 w 790"/>
                <a:gd name="T61" fmla="*/ 88 h 116"/>
                <a:gd name="T62" fmla="*/ 503 w 790"/>
                <a:gd name="T63" fmla="*/ 66 h 116"/>
                <a:gd name="T64" fmla="*/ 528 w 790"/>
                <a:gd name="T65" fmla="*/ 44 h 116"/>
                <a:gd name="T66" fmla="*/ 508 w 790"/>
                <a:gd name="T67" fmla="*/ 56 h 116"/>
                <a:gd name="T68" fmla="*/ 530 w 790"/>
                <a:gd name="T69" fmla="*/ 80 h 116"/>
                <a:gd name="T70" fmla="*/ 568 w 790"/>
                <a:gd name="T71" fmla="*/ 74 h 116"/>
                <a:gd name="T72" fmla="*/ 587 w 790"/>
                <a:gd name="T73" fmla="*/ 23 h 116"/>
                <a:gd name="T74" fmla="*/ 583 w 790"/>
                <a:gd name="T75" fmla="*/ 31 h 116"/>
                <a:gd name="T76" fmla="*/ 595 w 790"/>
                <a:gd name="T77" fmla="*/ 66 h 116"/>
                <a:gd name="T78" fmla="*/ 659 w 790"/>
                <a:gd name="T79" fmla="*/ 93 h 116"/>
                <a:gd name="T80" fmla="*/ 620 w 790"/>
                <a:gd name="T81" fmla="*/ 50 h 116"/>
                <a:gd name="T82" fmla="*/ 706 w 790"/>
                <a:gd name="T83" fmla="*/ 93 h 116"/>
                <a:gd name="T84" fmla="*/ 682 w 790"/>
                <a:gd name="T85" fmla="*/ 95 h 116"/>
                <a:gd name="T86" fmla="*/ 672 w 790"/>
                <a:gd name="T87" fmla="*/ 72 h 116"/>
                <a:gd name="T88" fmla="*/ 698 w 790"/>
                <a:gd name="T89" fmla="*/ 43 h 116"/>
                <a:gd name="T90" fmla="*/ 739 w 790"/>
                <a:gd name="T91" fmla="*/ 50 h 116"/>
                <a:gd name="T92" fmla="*/ 718 w 790"/>
                <a:gd name="T93" fmla="*/ 93 h 116"/>
                <a:gd name="T94" fmla="*/ 727 w 790"/>
                <a:gd name="T95" fmla="*/ 53 h 116"/>
                <a:gd name="T96" fmla="*/ 745 w 790"/>
                <a:gd name="T97" fmla="*/ 51 h 116"/>
                <a:gd name="T98" fmla="*/ 771 w 790"/>
                <a:gd name="T99" fmla="*/ 88 h 116"/>
                <a:gd name="T100" fmla="*/ 753 w 790"/>
                <a:gd name="T101" fmla="*/ 88 h 116"/>
                <a:gd name="T102" fmla="*/ 785 w 790"/>
                <a:gd name="T103" fmla="*/ 49 h 116"/>
                <a:gd name="T104" fmla="*/ 779 w 790"/>
                <a:gd name="T105" fmla="*/ 53 h 116"/>
                <a:gd name="T106" fmla="*/ 782 w 790"/>
                <a:gd name="T107" fmla="*/ 63 h 116"/>
                <a:gd name="T108" fmla="*/ 0 w 790"/>
                <a:gd name="T109" fmla="*/ 57 h 116"/>
                <a:gd name="T110" fmla="*/ 116 w 790"/>
                <a:gd name="T111" fmla="*/ 0 h 116"/>
                <a:gd name="T112" fmla="*/ 0 w 790"/>
                <a:gd name="T113" fmla="*/ 59 h 116"/>
                <a:gd name="T114" fmla="*/ 52 w 790"/>
                <a:gd name="T115" fmla="*/ 59 h 116"/>
                <a:gd name="T116" fmla="*/ 52 w 790"/>
                <a:gd name="T117" fmla="*/ 5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0" h="116">
                  <a:moveTo>
                    <a:pt x="242" y="23"/>
                  </a:moveTo>
                  <a:cubicBezTo>
                    <a:pt x="222" y="93"/>
                    <a:pt x="222" y="93"/>
                    <a:pt x="222" y="93"/>
                  </a:cubicBezTo>
                  <a:cubicBezTo>
                    <a:pt x="212" y="93"/>
                    <a:pt x="212" y="93"/>
                    <a:pt x="212" y="93"/>
                  </a:cubicBezTo>
                  <a:cubicBezTo>
                    <a:pt x="197" y="42"/>
                    <a:pt x="197" y="42"/>
                    <a:pt x="197" y="42"/>
                  </a:cubicBezTo>
                  <a:cubicBezTo>
                    <a:pt x="197" y="40"/>
                    <a:pt x="196" y="37"/>
                    <a:pt x="196" y="35"/>
                  </a:cubicBezTo>
                  <a:cubicBezTo>
                    <a:pt x="196" y="35"/>
                    <a:pt x="196" y="35"/>
                    <a:pt x="196" y="35"/>
                  </a:cubicBezTo>
                  <a:cubicBezTo>
                    <a:pt x="196" y="37"/>
                    <a:pt x="195" y="39"/>
                    <a:pt x="195" y="42"/>
                  </a:cubicBezTo>
                  <a:cubicBezTo>
                    <a:pt x="180" y="93"/>
                    <a:pt x="180" y="93"/>
                    <a:pt x="180" y="93"/>
                  </a:cubicBezTo>
                  <a:cubicBezTo>
                    <a:pt x="171" y="93"/>
                    <a:pt x="171" y="93"/>
                    <a:pt x="171" y="93"/>
                  </a:cubicBezTo>
                  <a:cubicBezTo>
                    <a:pt x="150" y="23"/>
                    <a:pt x="150" y="23"/>
                    <a:pt x="150" y="23"/>
                  </a:cubicBezTo>
                  <a:cubicBezTo>
                    <a:pt x="159" y="23"/>
                    <a:pt x="159" y="23"/>
                    <a:pt x="159" y="23"/>
                  </a:cubicBezTo>
                  <a:cubicBezTo>
                    <a:pt x="174" y="77"/>
                    <a:pt x="174" y="77"/>
                    <a:pt x="174" y="77"/>
                  </a:cubicBezTo>
                  <a:cubicBezTo>
                    <a:pt x="175" y="79"/>
                    <a:pt x="175" y="82"/>
                    <a:pt x="175" y="84"/>
                  </a:cubicBezTo>
                  <a:cubicBezTo>
                    <a:pt x="175" y="84"/>
                    <a:pt x="175" y="84"/>
                    <a:pt x="175" y="84"/>
                  </a:cubicBezTo>
                  <a:cubicBezTo>
                    <a:pt x="176" y="82"/>
                    <a:pt x="176" y="80"/>
                    <a:pt x="177" y="77"/>
                  </a:cubicBezTo>
                  <a:cubicBezTo>
                    <a:pt x="193" y="23"/>
                    <a:pt x="193" y="23"/>
                    <a:pt x="193" y="23"/>
                  </a:cubicBezTo>
                  <a:cubicBezTo>
                    <a:pt x="201" y="23"/>
                    <a:pt x="201" y="23"/>
                    <a:pt x="201" y="23"/>
                  </a:cubicBezTo>
                  <a:cubicBezTo>
                    <a:pt x="215" y="77"/>
                    <a:pt x="215" y="77"/>
                    <a:pt x="215" y="77"/>
                  </a:cubicBezTo>
                  <a:cubicBezTo>
                    <a:pt x="216" y="79"/>
                    <a:pt x="216" y="82"/>
                    <a:pt x="217" y="84"/>
                  </a:cubicBezTo>
                  <a:cubicBezTo>
                    <a:pt x="217" y="84"/>
                    <a:pt x="217" y="84"/>
                    <a:pt x="217" y="84"/>
                  </a:cubicBezTo>
                  <a:cubicBezTo>
                    <a:pt x="217" y="82"/>
                    <a:pt x="217" y="80"/>
                    <a:pt x="218" y="77"/>
                  </a:cubicBezTo>
                  <a:cubicBezTo>
                    <a:pt x="233" y="23"/>
                    <a:pt x="233" y="23"/>
                    <a:pt x="233" y="23"/>
                  </a:cubicBezTo>
                  <a:lnTo>
                    <a:pt x="242" y="23"/>
                  </a:lnTo>
                  <a:close/>
                  <a:moveTo>
                    <a:pt x="257" y="25"/>
                  </a:moveTo>
                  <a:cubicBezTo>
                    <a:pt x="257" y="26"/>
                    <a:pt x="256" y="28"/>
                    <a:pt x="255" y="29"/>
                  </a:cubicBezTo>
                  <a:cubicBezTo>
                    <a:pt x="254" y="30"/>
                    <a:pt x="253" y="30"/>
                    <a:pt x="252" y="30"/>
                  </a:cubicBezTo>
                  <a:cubicBezTo>
                    <a:pt x="250" y="30"/>
                    <a:pt x="249" y="30"/>
                    <a:pt x="248" y="29"/>
                  </a:cubicBezTo>
                  <a:cubicBezTo>
                    <a:pt x="247" y="28"/>
                    <a:pt x="246" y="27"/>
                    <a:pt x="246" y="25"/>
                  </a:cubicBezTo>
                  <a:cubicBezTo>
                    <a:pt x="246" y="24"/>
                    <a:pt x="247" y="22"/>
                    <a:pt x="248" y="21"/>
                  </a:cubicBezTo>
                  <a:cubicBezTo>
                    <a:pt x="249" y="20"/>
                    <a:pt x="250" y="20"/>
                    <a:pt x="252" y="20"/>
                  </a:cubicBezTo>
                  <a:cubicBezTo>
                    <a:pt x="253" y="20"/>
                    <a:pt x="254" y="20"/>
                    <a:pt x="255" y="21"/>
                  </a:cubicBezTo>
                  <a:cubicBezTo>
                    <a:pt x="256" y="22"/>
                    <a:pt x="257" y="24"/>
                    <a:pt x="257" y="25"/>
                  </a:cubicBezTo>
                  <a:close/>
                  <a:moveTo>
                    <a:pt x="255" y="93"/>
                  </a:moveTo>
                  <a:cubicBezTo>
                    <a:pt x="247" y="93"/>
                    <a:pt x="247" y="93"/>
                    <a:pt x="247" y="93"/>
                  </a:cubicBezTo>
                  <a:cubicBezTo>
                    <a:pt x="247" y="43"/>
                    <a:pt x="247" y="43"/>
                    <a:pt x="247" y="43"/>
                  </a:cubicBezTo>
                  <a:cubicBezTo>
                    <a:pt x="255" y="43"/>
                    <a:pt x="255" y="43"/>
                    <a:pt x="255" y="43"/>
                  </a:cubicBezTo>
                  <a:lnTo>
                    <a:pt x="255" y="93"/>
                  </a:lnTo>
                  <a:close/>
                  <a:moveTo>
                    <a:pt x="310" y="93"/>
                  </a:moveTo>
                  <a:cubicBezTo>
                    <a:pt x="302" y="93"/>
                    <a:pt x="302" y="93"/>
                    <a:pt x="302" y="93"/>
                  </a:cubicBezTo>
                  <a:cubicBezTo>
                    <a:pt x="302" y="65"/>
                    <a:pt x="302" y="65"/>
                    <a:pt x="302" y="65"/>
                  </a:cubicBezTo>
                  <a:cubicBezTo>
                    <a:pt x="302" y="54"/>
                    <a:pt x="298" y="49"/>
                    <a:pt x="290" y="49"/>
                  </a:cubicBezTo>
                  <a:cubicBezTo>
                    <a:pt x="286" y="49"/>
                    <a:pt x="282" y="50"/>
                    <a:pt x="280" y="53"/>
                  </a:cubicBezTo>
                  <a:cubicBezTo>
                    <a:pt x="277" y="56"/>
                    <a:pt x="276" y="60"/>
                    <a:pt x="276" y="65"/>
                  </a:cubicBezTo>
                  <a:cubicBezTo>
                    <a:pt x="276" y="93"/>
                    <a:pt x="276" y="93"/>
                    <a:pt x="276" y="93"/>
                  </a:cubicBezTo>
                  <a:cubicBezTo>
                    <a:pt x="268" y="93"/>
                    <a:pt x="268" y="93"/>
                    <a:pt x="268" y="93"/>
                  </a:cubicBezTo>
                  <a:cubicBezTo>
                    <a:pt x="268" y="43"/>
                    <a:pt x="268" y="43"/>
                    <a:pt x="268" y="43"/>
                  </a:cubicBezTo>
                  <a:cubicBezTo>
                    <a:pt x="276" y="43"/>
                    <a:pt x="276" y="43"/>
                    <a:pt x="276" y="43"/>
                  </a:cubicBezTo>
                  <a:cubicBezTo>
                    <a:pt x="276" y="51"/>
                    <a:pt x="276" y="51"/>
                    <a:pt x="276" y="51"/>
                  </a:cubicBezTo>
                  <a:cubicBezTo>
                    <a:pt x="276" y="51"/>
                    <a:pt x="276" y="51"/>
                    <a:pt x="276" y="51"/>
                  </a:cubicBezTo>
                  <a:cubicBezTo>
                    <a:pt x="280" y="45"/>
                    <a:pt x="285" y="42"/>
                    <a:pt x="293" y="42"/>
                  </a:cubicBezTo>
                  <a:cubicBezTo>
                    <a:pt x="298" y="42"/>
                    <a:pt x="302" y="44"/>
                    <a:pt x="305" y="47"/>
                  </a:cubicBezTo>
                  <a:cubicBezTo>
                    <a:pt x="308" y="51"/>
                    <a:pt x="310" y="56"/>
                    <a:pt x="310" y="63"/>
                  </a:cubicBezTo>
                  <a:lnTo>
                    <a:pt x="310" y="93"/>
                  </a:lnTo>
                  <a:close/>
                  <a:moveTo>
                    <a:pt x="364" y="93"/>
                  </a:moveTo>
                  <a:cubicBezTo>
                    <a:pt x="356" y="93"/>
                    <a:pt x="356" y="93"/>
                    <a:pt x="356" y="93"/>
                  </a:cubicBezTo>
                  <a:cubicBezTo>
                    <a:pt x="356" y="85"/>
                    <a:pt x="356" y="85"/>
                    <a:pt x="356" y="85"/>
                  </a:cubicBezTo>
                  <a:cubicBezTo>
                    <a:pt x="356" y="85"/>
                    <a:pt x="356" y="85"/>
                    <a:pt x="356" y="85"/>
                  </a:cubicBezTo>
                  <a:cubicBezTo>
                    <a:pt x="352" y="91"/>
                    <a:pt x="346" y="95"/>
                    <a:pt x="339" y="95"/>
                  </a:cubicBezTo>
                  <a:cubicBezTo>
                    <a:pt x="332" y="95"/>
                    <a:pt x="327" y="92"/>
                    <a:pt x="324" y="88"/>
                  </a:cubicBezTo>
                  <a:cubicBezTo>
                    <a:pt x="320" y="84"/>
                    <a:pt x="318" y="77"/>
                    <a:pt x="318" y="69"/>
                  </a:cubicBezTo>
                  <a:cubicBezTo>
                    <a:pt x="318" y="61"/>
                    <a:pt x="320" y="54"/>
                    <a:pt x="324" y="49"/>
                  </a:cubicBezTo>
                  <a:cubicBezTo>
                    <a:pt x="328" y="44"/>
                    <a:pt x="334" y="42"/>
                    <a:pt x="341" y="42"/>
                  </a:cubicBezTo>
                  <a:cubicBezTo>
                    <a:pt x="348" y="42"/>
                    <a:pt x="353" y="45"/>
                    <a:pt x="356" y="50"/>
                  </a:cubicBezTo>
                  <a:cubicBezTo>
                    <a:pt x="356" y="50"/>
                    <a:pt x="356" y="50"/>
                    <a:pt x="356" y="50"/>
                  </a:cubicBezTo>
                  <a:cubicBezTo>
                    <a:pt x="356" y="19"/>
                    <a:pt x="356" y="19"/>
                    <a:pt x="356" y="19"/>
                  </a:cubicBezTo>
                  <a:cubicBezTo>
                    <a:pt x="364" y="19"/>
                    <a:pt x="364" y="19"/>
                    <a:pt x="364" y="19"/>
                  </a:cubicBezTo>
                  <a:lnTo>
                    <a:pt x="364" y="93"/>
                  </a:lnTo>
                  <a:close/>
                  <a:moveTo>
                    <a:pt x="356" y="71"/>
                  </a:moveTo>
                  <a:cubicBezTo>
                    <a:pt x="356" y="63"/>
                    <a:pt x="356" y="63"/>
                    <a:pt x="356" y="63"/>
                  </a:cubicBezTo>
                  <a:cubicBezTo>
                    <a:pt x="356" y="59"/>
                    <a:pt x="355" y="56"/>
                    <a:pt x="352" y="53"/>
                  </a:cubicBezTo>
                  <a:cubicBezTo>
                    <a:pt x="349" y="50"/>
                    <a:pt x="346" y="49"/>
                    <a:pt x="342" y="49"/>
                  </a:cubicBezTo>
                  <a:cubicBezTo>
                    <a:pt x="337" y="49"/>
                    <a:pt x="333" y="51"/>
                    <a:pt x="330" y="54"/>
                  </a:cubicBezTo>
                  <a:cubicBezTo>
                    <a:pt x="327" y="58"/>
                    <a:pt x="326" y="63"/>
                    <a:pt x="326" y="69"/>
                  </a:cubicBezTo>
                  <a:cubicBezTo>
                    <a:pt x="326" y="75"/>
                    <a:pt x="327" y="80"/>
                    <a:pt x="330" y="83"/>
                  </a:cubicBezTo>
                  <a:cubicBezTo>
                    <a:pt x="333" y="86"/>
                    <a:pt x="337" y="88"/>
                    <a:pt x="341" y="88"/>
                  </a:cubicBezTo>
                  <a:cubicBezTo>
                    <a:pt x="345" y="88"/>
                    <a:pt x="349" y="86"/>
                    <a:pt x="352" y="83"/>
                  </a:cubicBezTo>
                  <a:cubicBezTo>
                    <a:pt x="355" y="80"/>
                    <a:pt x="356" y="76"/>
                    <a:pt x="356" y="71"/>
                  </a:cubicBezTo>
                  <a:close/>
                  <a:moveTo>
                    <a:pt x="424" y="68"/>
                  </a:moveTo>
                  <a:cubicBezTo>
                    <a:pt x="424" y="76"/>
                    <a:pt x="422" y="83"/>
                    <a:pt x="417" y="87"/>
                  </a:cubicBezTo>
                  <a:cubicBezTo>
                    <a:pt x="413" y="92"/>
                    <a:pt x="407" y="95"/>
                    <a:pt x="399" y="95"/>
                  </a:cubicBezTo>
                  <a:cubicBezTo>
                    <a:pt x="392" y="95"/>
                    <a:pt x="386" y="92"/>
                    <a:pt x="381" y="87"/>
                  </a:cubicBezTo>
                  <a:cubicBezTo>
                    <a:pt x="377" y="83"/>
                    <a:pt x="375" y="77"/>
                    <a:pt x="375" y="69"/>
                  </a:cubicBezTo>
                  <a:cubicBezTo>
                    <a:pt x="375" y="60"/>
                    <a:pt x="377" y="53"/>
                    <a:pt x="382" y="49"/>
                  </a:cubicBezTo>
                  <a:cubicBezTo>
                    <a:pt x="387" y="44"/>
                    <a:pt x="393" y="42"/>
                    <a:pt x="400" y="42"/>
                  </a:cubicBezTo>
                  <a:cubicBezTo>
                    <a:pt x="408" y="42"/>
                    <a:pt x="414" y="44"/>
                    <a:pt x="418" y="49"/>
                  </a:cubicBezTo>
                  <a:cubicBezTo>
                    <a:pt x="422" y="53"/>
                    <a:pt x="424" y="60"/>
                    <a:pt x="424" y="68"/>
                  </a:cubicBezTo>
                  <a:close/>
                  <a:moveTo>
                    <a:pt x="416" y="68"/>
                  </a:moveTo>
                  <a:cubicBezTo>
                    <a:pt x="416" y="62"/>
                    <a:pt x="415" y="57"/>
                    <a:pt x="412" y="54"/>
                  </a:cubicBezTo>
                  <a:cubicBezTo>
                    <a:pt x="409" y="50"/>
                    <a:pt x="405" y="49"/>
                    <a:pt x="400" y="49"/>
                  </a:cubicBezTo>
                  <a:cubicBezTo>
                    <a:pt x="395" y="49"/>
                    <a:pt x="391" y="50"/>
                    <a:pt x="388" y="54"/>
                  </a:cubicBezTo>
                  <a:cubicBezTo>
                    <a:pt x="384" y="57"/>
                    <a:pt x="383" y="62"/>
                    <a:pt x="383" y="69"/>
                  </a:cubicBezTo>
                  <a:cubicBezTo>
                    <a:pt x="383" y="75"/>
                    <a:pt x="384" y="79"/>
                    <a:pt x="387" y="83"/>
                  </a:cubicBezTo>
                  <a:cubicBezTo>
                    <a:pt x="391" y="86"/>
                    <a:pt x="395" y="88"/>
                    <a:pt x="400" y="88"/>
                  </a:cubicBezTo>
                  <a:cubicBezTo>
                    <a:pt x="405" y="88"/>
                    <a:pt x="409" y="86"/>
                    <a:pt x="412" y="83"/>
                  </a:cubicBezTo>
                  <a:cubicBezTo>
                    <a:pt x="415" y="79"/>
                    <a:pt x="416" y="75"/>
                    <a:pt x="416" y="68"/>
                  </a:cubicBezTo>
                  <a:close/>
                  <a:moveTo>
                    <a:pt x="496" y="43"/>
                  </a:moveTo>
                  <a:cubicBezTo>
                    <a:pt x="481" y="93"/>
                    <a:pt x="481" y="93"/>
                    <a:pt x="481" y="93"/>
                  </a:cubicBezTo>
                  <a:cubicBezTo>
                    <a:pt x="473" y="93"/>
                    <a:pt x="473" y="93"/>
                    <a:pt x="473" y="93"/>
                  </a:cubicBezTo>
                  <a:cubicBezTo>
                    <a:pt x="462" y="57"/>
                    <a:pt x="462" y="57"/>
                    <a:pt x="462" y="57"/>
                  </a:cubicBezTo>
                  <a:cubicBezTo>
                    <a:pt x="462" y="56"/>
                    <a:pt x="462" y="55"/>
                    <a:pt x="462" y="53"/>
                  </a:cubicBezTo>
                  <a:cubicBezTo>
                    <a:pt x="461" y="53"/>
                    <a:pt x="461" y="53"/>
                    <a:pt x="461" y="53"/>
                  </a:cubicBezTo>
                  <a:cubicBezTo>
                    <a:pt x="461" y="54"/>
                    <a:pt x="461" y="55"/>
                    <a:pt x="460" y="57"/>
                  </a:cubicBezTo>
                  <a:cubicBezTo>
                    <a:pt x="449" y="93"/>
                    <a:pt x="449" y="93"/>
                    <a:pt x="449" y="93"/>
                  </a:cubicBezTo>
                  <a:cubicBezTo>
                    <a:pt x="441" y="93"/>
                    <a:pt x="441" y="93"/>
                    <a:pt x="441" y="93"/>
                  </a:cubicBezTo>
                  <a:cubicBezTo>
                    <a:pt x="426" y="43"/>
                    <a:pt x="426" y="43"/>
                    <a:pt x="426" y="43"/>
                  </a:cubicBezTo>
                  <a:cubicBezTo>
                    <a:pt x="434" y="43"/>
                    <a:pt x="434" y="43"/>
                    <a:pt x="434" y="43"/>
                  </a:cubicBezTo>
                  <a:cubicBezTo>
                    <a:pt x="445" y="81"/>
                    <a:pt x="445" y="81"/>
                    <a:pt x="445" y="81"/>
                  </a:cubicBezTo>
                  <a:cubicBezTo>
                    <a:pt x="445" y="82"/>
                    <a:pt x="445" y="84"/>
                    <a:pt x="445" y="85"/>
                  </a:cubicBezTo>
                  <a:cubicBezTo>
                    <a:pt x="446" y="85"/>
                    <a:pt x="446" y="85"/>
                    <a:pt x="446" y="85"/>
                  </a:cubicBezTo>
                  <a:cubicBezTo>
                    <a:pt x="446" y="84"/>
                    <a:pt x="446" y="83"/>
                    <a:pt x="447" y="81"/>
                  </a:cubicBezTo>
                  <a:cubicBezTo>
                    <a:pt x="458" y="43"/>
                    <a:pt x="458" y="43"/>
                    <a:pt x="458" y="43"/>
                  </a:cubicBezTo>
                  <a:cubicBezTo>
                    <a:pt x="466" y="43"/>
                    <a:pt x="466" y="43"/>
                    <a:pt x="466" y="43"/>
                  </a:cubicBezTo>
                  <a:cubicBezTo>
                    <a:pt x="476" y="81"/>
                    <a:pt x="476" y="81"/>
                    <a:pt x="476" y="81"/>
                  </a:cubicBezTo>
                  <a:cubicBezTo>
                    <a:pt x="476" y="82"/>
                    <a:pt x="477" y="84"/>
                    <a:pt x="477" y="86"/>
                  </a:cubicBezTo>
                  <a:cubicBezTo>
                    <a:pt x="477" y="86"/>
                    <a:pt x="477" y="86"/>
                    <a:pt x="477" y="86"/>
                  </a:cubicBezTo>
                  <a:cubicBezTo>
                    <a:pt x="477" y="84"/>
                    <a:pt x="477" y="83"/>
                    <a:pt x="478" y="81"/>
                  </a:cubicBezTo>
                  <a:cubicBezTo>
                    <a:pt x="488" y="43"/>
                    <a:pt x="488" y="43"/>
                    <a:pt x="488" y="43"/>
                  </a:cubicBezTo>
                  <a:lnTo>
                    <a:pt x="496" y="43"/>
                  </a:lnTo>
                  <a:close/>
                  <a:moveTo>
                    <a:pt x="530" y="80"/>
                  </a:moveTo>
                  <a:cubicBezTo>
                    <a:pt x="530" y="84"/>
                    <a:pt x="529" y="88"/>
                    <a:pt x="526" y="90"/>
                  </a:cubicBezTo>
                  <a:cubicBezTo>
                    <a:pt x="522" y="93"/>
                    <a:pt x="518" y="95"/>
                    <a:pt x="512" y="95"/>
                  </a:cubicBezTo>
                  <a:cubicBezTo>
                    <a:pt x="507" y="95"/>
                    <a:pt x="503" y="94"/>
                    <a:pt x="499" y="92"/>
                  </a:cubicBezTo>
                  <a:cubicBezTo>
                    <a:pt x="499" y="83"/>
                    <a:pt x="499" y="83"/>
                    <a:pt x="499" y="83"/>
                  </a:cubicBezTo>
                  <a:cubicBezTo>
                    <a:pt x="503" y="86"/>
                    <a:pt x="508" y="88"/>
                    <a:pt x="512" y="88"/>
                  </a:cubicBezTo>
                  <a:cubicBezTo>
                    <a:pt x="519" y="88"/>
                    <a:pt x="522" y="85"/>
                    <a:pt x="522" y="81"/>
                  </a:cubicBezTo>
                  <a:cubicBezTo>
                    <a:pt x="522" y="79"/>
                    <a:pt x="521" y="77"/>
                    <a:pt x="520" y="76"/>
                  </a:cubicBezTo>
                  <a:cubicBezTo>
                    <a:pt x="518" y="75"/>
                    <a:pt x="516" y="73"/>
                    <a:pt x="512" y="71"/>
                  </a:cubicBezTo>
                  <a:cubicBezTo>
                    <a:pt x="507" y="69"/>
                    <a:pt x="504" y="68"/>
                    <a:pt x="503" y="66"/>
                  </a:cubicBezTo>
                  <a:cubicBezTo>
                    <a:pt x="500" y="63"/>
                    <a:pt x="499" y="60"/>
                    <a:pt x="499" y="56"/>
                  </a:cubicBezTo>
                  <a:cubicBezTo>
                    <a:pt x="499" y="52"/>
                    <a:pt x="501" y="49"/>
                    <a:pt x="504" y="46"/>
                  </a:cubicBezTo>
                  <a:cubicBezTo>
                    <a:pt x="508" y="43"/>
                    <a:pt x="512" y="42"/>
                    <a:pt x="517" y="42"/>
                  </a:cubicBezTo>
                  <a:cubicBezTo>
                    <a:pt x="521" y="42"/>
                    <a:pt x="525" y="43"/>
                    <a:pt x="528" y="44"/>
                  </a:cubicBezTo>
                  <a:cubicBezTo>
                    <a:pt x="528" y="52"/>
                    <a:pt x="528" y="52"/>
                    <a:pt x="528" y="52"/>
                  </a:cubicBezTo>
                  <a:cubicBezTo>
                    <a:pt x="525" y="50"/>
                    <a:pt x="521" y="49"/>
                    <a:pt x="517" y="49"/>
                  </a:cubicBezTo>
                  <a:cubicBezTo>
                    <a:pt x="514" y="49"/>
                    <a:pt x="512" y="49"/>
                    <a:pt x="510" y="51"/>
                  </a:cubicBezTo>
                  <a:cubicBezTo>
                    <a:pt x="509" y="52"/>
                    <a:pt x="508" y="54"/>
                    <a:pt x="508" y="56"/>
                  </a:cubicBezTo>
                  <a:cubicBezTo>
                    <a:pt x="508" y="58"/>
                    <a:pt x="508" y="60"/>
                    <a:pt x="510" y="61"/>
                  </a:cubicBezTo>
                  <a:cubicBezTo>
                    <a:pt x="511" y="62"/>
                    <a:pt x="513" y="64"/>
                    <a:pt x="517" y="65"/>
                  </a:cubicBezTo>
                  <a:cubicBezTo>
                    <a:pt x="522" y="67"/>
                    <a:pt x="525" y="69"/>
                    <a:pt x="527" y="71"/>
                  </a:cubicBezTo>
                  <a:cubicBezTo>
                    <a:pt x="529" y="73"/>
                    <a:pt x="530" y="76"/>
                    <a:pt x="530" y="80"/>
                  </a:cubicBezTo>
                  <a:close/>
                  <a:moveTo>
                    <a:pt x="615" y="93"/>
                  </a:moveTo>
                  <a:cubicBezTo>
                    <a:pt x="605" y="93"/>
                    <a:pt x="605" y="93"/>
                    <a:pt x="605" y="93"/>
                  </a:cubicBezTo>
                  <a:cubicBezTo>
                    <a:pt x="598" y="74"/>
                    <a:pt x="598" y="74"/>
                    <a:pt x="598" y="74"/>
                  </a:cubicBezTo>
                  <a:cubicBezTo>
                    <a:pt x="568" y="74"/>
                    <a:pt x="568" y="74"/>
                    <a:pt x="568" y="74"/>
                  </a:cubicBezTo>
                  <a:cubicBezTo>
                    <a:pt x="561" y="93"/>
                    <a:pt x="561" y="93"/>
                    <a:pt x="561" y="93"/>
                  </a:cubicBezTo>
                  <a:cubicBezTo>
                    <a:pt x="552" y="93"/>
                    <a:pt x="552" y="93"/>
                    <a:pt x="552" y="93"/>
                  </a:cubicBezTo>
                  <a:cubicBezTo>
                    <a:pt x="579" y="23"/>
                    <a:pt x="579" y="23"/>
                    <a:pt x="579" y="23"/>
                  </a:cubicBezTo>
                  <a:cubicBezTo>
                    <a:pt x="587" y="23"/>
                    <a:pt x="587" y="23"/>
                    <a:pt x="587" y="23"/>
                  </a:cubicBezTo>
                  <a:lnTo>
                    <a:pt x="615" y="93"/>
                  </a:lnTo>
                  <a:close/>
                  <a:moveTo>
                    <a:pt x="595" y="66"/>
                  </a:moveTo>
                  <a:cubicBezTo>
                    <a:pt x="584" y="36"/>
                    <a:pt x="584" y="36"/>
                    <a:pt x="584" y="36"/>
                  </a:cubicBezTo>
                  <a:cubicBezTo>
                    <a:pt x="584" y="35"/>
                    <a:pt x="583" y="34"/>
                    <a:pt x="583" y="31"/>
                  </a:cubicBezTo>
                  <a:cubicBezTo>
                    <a:pt x="583" y="31"/>
                    <a:pt x="583" y="31"/>
                    <a:pt x="583" y="31"/>
                  </a:cubicBezTo>
                  <a:cubicBezTo>
                    <a:pt x="582" y="33"/>
                    <a:pt x="582" y="35"/>
                    <a:pt x="582" y="36"/>
                  </a:cubicBezTo>
                  <a:cubicBezTo>
                    <a:pt x="571" y="66"/>
                    <a:pt x="571" y="66"/>
                    <a:pt x="571" y="66"/>
                  </a:cubicBezTo>
                  <a:lnTo>
                    <a:pt x="595" y="66"/>
                  </a:lnTo>
                  <a:close/>
                  <a:moveTo>
                    <a:pt x="659" y="45"/>
                  </a:moveTo>
                  <a:cubicBezTo>
                    <a:pt x="629" y="87"/>
                    <a:pt x="629" y="87"/>
                    <a:pt x="629" y="87"/>
                  </a:cubicBezTo>
                  <a:cubicBezTo>
                    <a:pt x="659" y="87"/>
                    <a:pt x="659" y="87"/>
                    <a:pt x="659" y="87"/>
                  </a:cubicBezTo>
                  <a:cubicBezTo>
                    <a:pt x="659" y="93"/>
                    <a:pt x="659" y="93"/>
                    <a:pt x="659" y="93"/>
                  </a:cubicBezTo>
                  <a:cubicBezTo>
                    <a:pt x="617" y="93"/>
                    <a:pt x="617" y="93"/>
                    <a:pt x="617" y="93"/>
                  </a:cubicBezTo>
                  <a:cubicBezTo>
                    <a:pt x="617" y="91"/>
                    <a:pt x="617" y="91"/>
                    <a:pt x="617" y="91"/>
                  </a:cubicBezTo>
                  <a:cubicBezTo>
                    <a:pt x="647" y="50"/>
                    <a:pt x="647" y="50"/>
                    <a:pt x="647" y="50"/>
                  </a:cubicBezTo>
                  <a:cubicBezTo>
                    <a:pt x="620" y="50"/>
                    <a:pt x="620" y="50"/>
                    <a:pt x="620" y="50"/>
                  </a:cubicBezTo>
                  <a:cubicBezTo>
                    <a:pt x="620" y="43"/>
                    <a:pt x="620" y="43"/>
                    <a:pt x="620" y="43"/>
                  </a:cubicBezTo>
                  <a:cubicBezTo>
                    <a:pt x="659" y="43"/>
                    <a:pt x="659" y="43"/>
                    <a:pt x="659" y="43"/>
                  </a:cubicBezTo>
                  <a:lnTo>
                    <a:pt x="659" y="45"/>
                  </a:lnTo>
                  <a:close/>
                  <a:moveTo>
                    <a:pt x="706" y="93"/>
                  </a:moveTo>
                  <a:cubicBezTo>
                    <a:pt x="698" y="93"/>
                    <a:pt x="698" y="93"/>
                    <a:pt x="698" y="93"/>
                  </a:cubicBezTo>
                  <a:cubicBezTo>
                    <a:pt x="698" y="85"/>
                    <a:pt x="698" y="85"/>
                    <a:pt x="698" y="85"/>
                  </a:cubicBezTo>
                  <a:cubicBezTo>
                    <a:pt x="698" y="85"/>
                    <a:pt x="698" y="85"/>
                    <a:pt x="698" y="85"/>
                  </a:cubicBezTo>
                  <a:cubicBezTo>
                    <a:pt x="694" y="92"/>
                    <a:pt x="689" y="95"/>
                    <a:pt x="682" y="95"/>
                  </a:cubicBezTo>
                  <a:cubicBezTo>
                    <a:pt x="670" y="95"/>
                    <a:pt x="664" y="88"/>
                    <a:pt x="664" y="73"/>
                  </a:cubicBezTo>
                  <a:cubicBezTo>
                    <a:pt x="664" y="43"/>
                    <a:pt x="664" y="43"/>
                    <a:pt x="664" y="43"/>
                  </a:cubicBezTo>
                  <a:cubicBezTo>
                    <a:pt x="672" y="43"/>
                    <a:pt x="672" y="43"/>
                    <a:pt x="672" y="43"/>
                  </a:cubicBezTo>
                  <a:cubicBezTo>
                    <a:pt x="672" y="72"/>
                    <a:pt x="672" y="72"/>
                    <a:pt x="672" y="72"/>
                  </a:cubicBezTo>
                  <a:cubicBezTo>
                    <a:pt x="672" y="83"/>
                    <a:pt x="676" y="88"/>
                    <a:pt x="685" y="88"/>
                  </a:cubicBezTo>
                  <a:cubicBezTo>
                    <a:pt x="688" y="88"/>
                    <a:pt x="692" y="86"/>
                    <a:pt x="694" y="84"/>
                  </a:cubicBezTo>
                  <a:cubicBezTo>
                    <a:pt x="697" y="81"/>
                    <a:pt x="698" y="77"/>
                    <a:pt x="698" y="72"/>
                  </a:cubicBezTo>
                  <a:cubicBezTo>
                    <a:pt x="698" y="43"/>
                    <a:pt x="698" y="43"/>
                    <a:pt x="698" y="43"/>
                  </a:cubicBezTo>
                  <a:cubicBezTo>
                    <a:pt x="706" y="43"/>
                    <a:pt x="706" y="43"/>
                    <a:pt x="706" y="43"/>
                  </a:cubicBezTo>
                  <a:lnTo>
                    <a:pt x="706" y="93"/>
                  </a:lnTo>
                  <a:close/>
                  <a:moveTo>
                    <a:pt x="745" y="51"/>
                  </a:moveTo>
                  <a:cubicBezTo>
                    <a:pt x="743" y="50"/>
                    <a:pt x="741" y="50"/>
                    <a:pt x="739" y="50"/>
                  </a:cubicBezTo>
                  <a:cubicBezTo>
                    <a:pt x="735" y="50"/>
                    <a:pt x="733" y="51"/>
                    <a:pt x="730" y="54"/>
                  </a:cubicBezTo>
                  <a:cubicBezTo>
                    <a:pt x="728" y="57"/>
                    <a:pt x="726" y="62"/>
                    <a:pt x="726" y="68"/>
                  </a:cubicBezTo>
                  <a:cubicBezTo>
                    <a:pt x="726" y="93"/>
                    <a:pt x="726" y="93"/>
                    <a:pt x="726" y="93"/>
                  </a:cubicBezTo>
                  <a:cubicBezTo>
                    <a:pt x="718" y="93"/>
                    <a:pt x="718" y="93"/>
                    <a:pt x="718" y="93"/>
                  </a:cubicBezTo>
                  <a:cubicBezTo>
                    <a:pt x="718" y="43"/>
                    <a:pt x="718" y="43"/>
                    <a:pt x="718" y="43"/>
                  </a:cubicBezTo>
                  <a:cubicBezTo>
                    <a:pt x="726" y="43"/>
                    <a:pt x="726" y="43"/>
                    <a:pt x="726" y="43"/>
                  </a:cubicBezTo>
                  <a:cubicBezTo>
                    <a:pt x="726" y="53"/>
                    <a:pt x="726" y="53"/>
                    <a:pt x="726" y="53"/>
                  </a:cubicBezTo>
                  <a:cubicBezTo>
                    <a:pt x="727" y="53"/>
                    <a:pt x="727" y="53"/>
                    <a:pt x="727" y="53"/>
                  </a:cubicBezTo>
                  <a:cubicBezTo>
                    <a:pt x="728" y="50"/>
                    <a:pt x="730" y="47"/>
                    <a:pt x="732" y="45"/>
                  </a:cubicBezTo>
                  <a:cubicBezTo>
                    <a:pt x="734" y="43"/>
                    <a:pt x="737" y="42"/>
                    <a:pt x="740" y="42"/>
                  </a:cubicBezTo>
                  <a:cubicBezTo>
                    <a:pt x="742" y="42"/>
                    <a:pt x="744" y="42"/>
                    <a:pt x="745" y="43"/>
                  </a:cubicBezTo>
                  <a:lnTo>
                    <a:pt x="745" y="51"/>
                  </a:lnTo>
                  <a:close/>
                  <a:moveTo>
                    <a:pt x="790" y="70"/>
                  </a:moveTo>
                  <a:cubicBezTo>
                    <a:pt x="755" y="70"/>
                    <a:pt x="755" y="70"/>
                    <a:pt x="755" y="70"/>
                  </a:cubicBezTo>
                  <a:cubicBezTo>
                    <a:pt x="755" y="76"/>
                    <a:pt x="756" y="80"/>
                    <a:pt x="759" y="83"/>
                  </a:cubicBezTo>
                  <a:cubicBezTo>
                    <a:pt x="762" y="86"/>
                    <a:pt x="766" y="88"/>
                    <a:pt x="771" y="88"/>
                  </a:cubicBezTo>
                  <a:cubicBezTo>
                    <a:pt x="777" y="88"/>
                    <a:pt x="782" y="86"/>
                    <a:pt x="787" y="82"/>
                  </a:cubicBezTo>
                  <a:cubicBezTo>
                    <a:pt x="787" y="90"/>
                    <a:pt x="787" y="90"/>
                    <a:pt x="787" y="90"/>
                  </a:cubicBezTo>
                  <a:cubicBezTo>
                    <a:pt x="782" y="93"/>
                    <a:pt x="777" y="95"/>
                    <a:pt x="769" y="95"/>
                  </a:cubicBezTo>
                  <a:cubicBezTo>
                    <a:pt x="762" y="95"/>
                    <a:pt x="757" y="93"/>
                    <a:pt x="753" y="88"/>
                  </a:cubicBezTo>
                  <a:cubicBezTo>
                    <a:pt x="748" y="84"/>
                    <a:pt x="746" y="77"/>
                    <a:pt x="746" y="68"/>
                  </a:cubicBezTo>
                  <a:cubicBezTo>
                    <a:pt x="746" y="60"/>
                    <a:pt x="749" y="54"/>
                    <a:pt x="753" y="49"/>
                  </a:cubicBezTo>
                  <a:cubicBezTo>
                    <a:pt x="758" y="44"/>
                    <a:pt x="763" y="42"/>
                    <a:pt x="770" y="42"/>
                  </a:cubicBezTo>
                  <a:cubicBezTo>
                    <a:pt x="776" y="42"/>
                    <a:pt x="782" y="44"/>
                    <a:pt x="785" y="49"/>
                  </a:cubicBezTo>
                  <a:cubicBezTo>
                    <a:pt x="789" y="53"/>
                    <a:pt x="790" y="59"/>
                    <a:pt x="790" y="66"/>
                  </a:cubicBezTo>
                  <a:lnTo>
                    <a:pt x="790" y="70"/>
                  </a:lnTo>
                  <a:close/>
                  <a:moveTo>
                    <a:pt x="782" y="63"/>
                  </a:moveTo>
                  <a:cubicBezTo>
                    <a:pt x="782" y="59"/>
                    <a:pt x="781" y="55"/>
                    <a:pt x="779" y="53"/>
                  </a:cubicBezTo>
                  <a:cubicBezTo>
                    <a:pt x="777" y="50"/>
                    <a:pt x="773" y="49"/>
                    <a:pt x="769" y="49"/>
                  </a:cubicBezTo>
                  <a:cubicBezTo>
                    <a:pt x="766" y="49"/>
                    <a:pt x="762" y="50"/>
                    <a:pt x="760" y="53"/>
                  </a:cubicBezTo>
                  <a:cubicBezTo>
                    <a:pt x="757" y="55"/>
                    <a:pt x="755" y="59"/>
                    <a:pt x="755" y="63"/>
                  </a:cubicBezTo>
                  <a:lnTo>
                    <a:pt x="782" y="63"/>
                  </a:lnTo>
                  <a:close/>
                  <a:moveTo>
                    <a:pt x="50" y="57"/>
                  </a:moveTo>
                  <a:cubicBezTo>
                    <a:pt x="50" y="9"/>
                    <a:pt x="50" y="9"/>
                    <a:pt x="50" y="9"/>
                  </a:cubicBezTo>
                  <a:cubicBezTo>
                    <a:pt x="0" y="16"/>
                    <a:pt x="0" y="16"/>
                    <a:pt x="0" y="16"/>
                  </a:cubicBezTo>
                  <a:cubicBezTo>
                    <a:pt x="0" y="57"/>
                    <a:pt x="0" y="57"/>
                    <a:pt x="0" y="57"/>
                  </a:cubicBezTo>
                  <a:lnTo>
                    <a:pt x="50" y="57"/>
                  </a:lnTo>
                  <a:close/>
                  <a:moveTo>
                    <a:pt x="52" y="57"/>
                  </a:moveTo>
                  <a:cubicBezTo>
                    <a:pt x="116" y="57"/>
                    <a:pt x="116" y="57"/>
                    <a:pt x="116" y="57"/>
                  </a:cubicBezTo>
                  <a:cubicBezTo>
                    <a:pt x="116" y="0"/>
                    <a:pt x="116" y="0"/>
                    <a:pt x="116" y="0"/>
                  </a:cubicBezTo>
                  <a:cubicBezTo>
                    <a:pt x="52" y="9"/>
                    <a:pt x="52" y="9"/>
                    <a:pt x="52" y="9"/>
                  </a:cubicBezTo>
                  <a:lnTo>
                    <a:pt x="52" y="57"/>
                  </a:lnTo>
                  <a:close/>
                  <a:moveTo>
                    <a:pt x="50" y="59"/>
                  </a:moveTo>
                  <a:cubicBezTo>
                    <a:pt x="0" y="59"/>
                    <a:pt x="0" y="59"/>
                    <a:pt x="0" y="59"/>
                  </a:cubicBezTo>
                  <a:cubicBezTo>
                    <a:pt x="0" y="100"/>
                    <a:pt x="0" y="100"/>
                    <a:pt x="0" y="100"/>
                  </a:cubicBezTo>
                  <a:cubicBezTo>
                    <a:pt x="50" y="107"/>
                    <a:pt x="50" y="107"/>
                    <a:pt x="50" y="107"/>
                  </a:cubicBezTo>
                  <a:lnTo>
                    <a:pt x="50" y="59"/>
                  </a:lnTo>
                  <a:close/>
                  <a:moveTo>
                    <a:pt x="52" y="59"/>
                  </a:moveTo>
                  <a:cubicBezTo>
                    <a:pt x="52" y="107"/>
                    <a:pt x="52" y="107"/>
                    <a:pt x="52" y="107"/>
                  </a:cubicBezTo>
                  <a:cubicBezTo>
                    <a:pt x="116" y="116"/>
                    <a:pt x="116" y="116"/>
                    <a:pt x="116" y="116"/>
                  </a:cubicBezTo>
                  <a:cubicBezTo>
                    <a:pt x="116" y="59"/>
                    <a:pt x="116" y="59"/>
                    <a:pt x="116" y="59"/>
                  </a:cubicBezTo>
                  <a:lnTo>
                    <a:pt x="52"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1416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2F2F2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749A5DDC-74CB-4CC7-BE0E-1BCE8C376F9A}"/>
                </a:ext>
              </a:extLst>
            </p:cNvPr>
            <p:cNvSpPr txBox="1"/>
            <p:nvPr/>
          </p:nvSpPr>
          <p:spPr>
            <a:xfrm>
              <a:off x="8786981" y="1257175"/>
              <a:ext cx="2603870" cy="1494558"/>
            </a:xfrm>
            <a:prstGeom prst="rect">
              <a:avLst/>
            </a:prstGeom>
            <a:grpFill/>
          </p:spPr>
          <p:txBody>
            <a:bodyPr wrap="square" lIns="179227" tIns="143381" rIns="179227" bIns="143381" rtlCol="0">
              <a:spAutoFit/>
            </a:bodyPr>
            <a:lstStyle/>
            <a:p>
              <a:pPr marL="0" marR="0" lvl="0" indent="0" algn="l" defTabSz="914169" rtl="0" eaLnBrk="1" fontAlgn="auto" latinLnBrk="0" hangingPunct="1">
                <a:lnSpc>
                  <a:spcPct val="9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2F2F2F"/>
                  </a:solidFill>
                  <a:effectLst/>
                  <a:uLnTx/>
                  <a:uFillTx/>
                  <a:latin typeface="Segoe UI"/>
                  <a:ea typeface="+mn-ea"/>
                  <a:cs typeface="+mn-cs"/>
                </a:rPr>
                <a:t>Azure Site Recovery</a:t>
              </a:r>
            </a:p>
          </p:txBody>
        </p:sp>
      </p:grpSp>
      <p:sp>
        <p:nvSpPr>
          <p:cNvPr id="14" name="Freeform 207">
            <a:extLst>
              <a:ext uri="{FF2B5EF4-FFF2-40B4-BE49-F238E27FC236}">
                <a16:creationId xmlns:a16="http://schemas.microsoft.com/office/drawing/2014/main" id="{CFED4071-1246-4ED8-9156-9F887DF03E95}"/>
              </a:ext>
            </a:extLst>
          </p:cNvPr>
          <p:cNvSpPr>
            <a:spLocks noEditPoints="1"/>
          </p:cNvSpPr>
          <p:nvPr/>
        </p:nvSpPr>
        <p:spPr bwMode="black">
          <a:xfrm>
            <a:off x="2974855" y="3438257"/>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16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2F2F2F"/>
              </a:solidFill>
              <a:effectLst/>
              <a:uLnTx/>
              <a:uFillTx/>
              <a:latin typeface="Segoe UI"/>
              <a:ea typeface="+mn-ea"/>
              <a:cs typeface="+mn-cs"/>
            </a:endParaRPr>
          </a:p>
        </p:txBody>
      </p:sp>
      <p:sp>
        <p:nvSpPr>
          <p:cNvPr id="15" name="Left-Right Arrow 60">
            <a:extLst>
              <a:ext uri="{FF2B5EF4-FFF2-40B4-BE49-F238E27FC236}">
                <a16:creationId xmlns:a16="http://schemas.microsoft.com/office/drawing/2014/main" id="{7C3F15B3-6145-449E-9B72-F46059734D28}"/>
              </a:ext>
            </a:extLst>
          </p:cNvPr>
          <p:cNvSpPr/>
          <p:nvPr/>
        </p:nvSpPr>
        <p:spPr bwMode="auto">
          <a:xfrm>
            <a:off x="4389013" y="2805886"/>
            <a:ext cx="3897404" cy="553199"/>
          </a:xfrm>
          <a:prstGeom prst="leftRightArrow">
            <a:avLst/>
          </a:prstGeom>
          <a:solidFill>
            <a:srgbClr val="FFC00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7" tIns="143315" rIns="179147" bIns="143315" numCol="1" spcCol="0" rtlCol="0" fromWordArt="0" anchor="ctr" anchorCtr="0" forceAA="0" compatLnSpc="1">
            <a:prstTxWarp prst="textNoShape">
              <a:avLst/>
            </a:prstTxWarp>
            <a:no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r>
              <a:rPr kumimoji="0" lang="en-US" sz="1567" b="1" i="0" u="none" strike="noStrike" kern="1200" cap="none" spc="0" normalizeH="0" baseline="0" noProof="0" dirty="0">
                <a:ln>
                  <a:noFill/>
                </a:ln>
                <a:solidFill>
                  <a:srgbClr val="2F2F2F"/>
                </a:solidFill>
                <a:effectLst/>
                <a:uLnTx/>
                <a:uFillTx/>
                <a:latin typeface="Segoe UI"/>
                <a:ea typeface="+mn-ea"/>
                <a:cs typeface="+mn-cs"/>
              </a:rPr>
              <a:t>ASR Replication</a:t>
            </a:r>
          </a:p>
        </p:txBody>
      </p:sp>
      <p:sp>
        <p:nvSpPr>
          <p:cNvPr id="16" name="TextBox 15">
            <a:extLst>
              <a:ext uri="{FF2B5EF4-FFF2-40B4-BE49-F238E27FC236}">
                <a16:creationId xmlns:a16="http://schemas.microsoft.com/office/drawing/2014/main" id="{C588C492-0256-4709-B658-B319A7A4069D}"/>
              </a:ext>
            </a:extLst>
          </p:cNvPr>
          <p:cNvSpPr txBox="1"/>
          <p:nvPr/>
        </p:nvSpPr>
        <p:spPr>
          <a:xfrm>
            <a:off x="792156" y="3450959"/>
            <a:ext cx="2076353" cy="1181206"/>
          </a:xfrm>
          <a:prstGeom prst="rect">
            <a:avLst/>
          </a:prstGeom>
          <a:noFill/>
        </p:spPr>
        <p:txBody>
          <a:bodyPr wrap="square" lIns="179259" tIns="143407" rIns="179259" bIns="143407"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App Front End</a:t>
            </a:r>
            <a:br>
              <a:rPr kumimoji="0" lang="en-US" sz="1961" b="0" i="0" u="none" strike="noStrike" kern="1200" cap="none" spc="0" normalizeH="0" baseline="0" noProof="0" dirty="0">
                <a:ln>
                  <a:noFill/>
                </a:ln>
                <a:solidFill>
                  <a:srgbClr val="2F2F2F"/>
                </a:solidFill>
                <a:effectLst/>
                <a:uLnTx/>
                <a:uFillTx/>
                <a:latin typeface="Segoe UI"/>
                <a:ea typeface="+mn-ea"/>
                <a:cs typeface="+mn-cs"/>
              </a:rPr>
            </a:br>
            <a:endParaRPr kumimoji="0" lang="en-US" sz="1961" b="0" i="0" u="none" strike="noStrike" kern="1200" cap="none" spc="0" normalizeH="0" baseline="0" noProof="0" dirty="0">
              <a:ln>
                <a:noFill/>
              </a:ln>
              <a:solidFill>
                <a:srgbClr val="2F2F2F"/>
              </a:solidFill>
              <a:effectLst/>
              <a:uLnTx/>
              <a:uFillTx/>
              <a:latin typeface="Segoe UI"/>
              <a:ea typeface="+mn-ea"/>
              <a:cs typeface="+mn-cs"/>
            </a:endParaRPr>
          </a:p>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App Tier</a:t>
            </a:r>
          </a:p>
        </p:txBody>
      </p:sp>
      <p:sp>
        <p:nvSpPr>
          <p:cNvPr id="17" name="TextBox 16">
            <a:extLst>
              <a:ext uri="{FF2B5EF4-FFF2-40B4-BE49-F238E27FC236}">
                <a16:creationId xmlns:a16="http://schemas.microsoft.com/office/drawing/2014/main" id="{EA5FD69A-A5F1-4F65-B877-BAC19CAE582B}"/>
              </a:ext>
            </a:extLst>
          </p:cNvPr>
          <p:cNvSpPr txBox="1"/>
          <p:nvPr/>
        </p:nvSpPr>
        <p:spPr>
          <a:xfrm>
            <a:off x="792156" y="2668516"/>
            <a:ext cx="1717953" cy="832712"/>
          </a:xfrm>
          <a:prstGeom prst="rect">
            <a:avLst/>
          </a:prstGeom>
          <a:noFill/>
        </p:spPr>
        <p:txBody>
          <a:bodyPr wrap="square" lIns="179259" tIns="143407" rIns="179259" bIns="143407"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SQL Backend</a:t>
            </a:r>
          </a:p>
        </p:txBody>
      </p:sp>
      <p:sp>
        <p:nvSpPr>
          <p:cNvPr id="18" name="Freeform 207">
            <a:extLst>
              <a:ext uri="{FF2B5EF4-FFF2-40B4-BE49-F238E27FC236}">
                <a16:creationId xmlns:a16="http://schemas.microsoft.com/office/drawing/2014/main" id="{11E7FF2F-B835-4912-973A-30DCB26B2D29}"/>
              </a:ext>
            </a:extLst>
          </p:cNvPr>
          <p:cNvSpPr>
            <a:spLocks noEditPoints="1"/>
          </p:cNvSpPr>
          <p:nvPr/>
        </p:nvSpPr>
        <p:spPr bwMode="black">
          <a:xfrm>
            <a:off x="2974855" y="2831295"/>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16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2F2F2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7C2FA445-0148-4DFB-A5E7-45782A647EDD}"/>
              </a:ext>
            </a:extLst>
          </p:cNvPr>
          <p:cNvSpPr txBox="1"/>
          <p:nvPr/>
        </p:nvSpPr>
        <p:spPr>
          <a:xfrm>
            <a:off x="2284344" y="5684322"/>
            <a:ext cx="1967589" cy="271549"/>
          </a:xfrm>
          <a:prstGeom prst="rect">
            <a:avLst/>
          </a:prstGeom>
          <a:noFill/>
        </p:spPr>
        <p:txBody>
          <a:bodyPr wrap="square" lIns="0" tIns="0" rIns="0" bIns="0"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Primary Site</a:t>
            </a:r>
          </a:p>
        </p:txBody>
      </p:sp>
      <p:sp>
        <p:nvSpPr>
          <p:cNvPr id="20" name="TextBox 19">
            <a:extLst>
              <a:ext uri="{FF2B5EF4-FFF2-40B4-BE49-F238E27FC236}">
                <a16:creationId xmlns:a16="http://schemas.microsoft.com/office/drawing/2014/main" id="{2E16B02E-9513-40E2-B12D-096C4AAD3969}"/>
              </a:ext>
            </a:extLst>
          </p:cNvPr>
          <p:cNvSpPr txBox="1"/>
          <p:nvPr/>
        </p:nvSpPr>
        <p:spPr>
          <a:xfrm>
            <a:off x="8562026" y="5653547"/>
            <a:ext cx="2117727" cy="301749"/>
          </a:xfrm>
          <a:prstGeom prst="rect">
            <a:avLst/>
          </a:prstGeom>
          <a:noFill/>
        </p:spPr>
        <p:txBody>
          <a:bodyPr wrap="square" lIns="0" tIns="0" rIns="0" bIns="0" rtlCol="0">
            <a:spAutoFit/>
          </a:bodyPr>
          <a:lstStyle/>
          <a:p>
            <a:pPr marL="0" marR="0" lvl="0" indent="0" algn="l" defTabSz="91416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Azure</a:t>
            </a:r>
          </a:p>
        </p:txBody>
      </p:sp>
      <p:sp>
        <p:nvSpPr>
          <p:cNvPr id="21" name="Rectangle 20">
            <a:extLst>
              <a:ext uri="{FF2B5EF4-FFF2-40B4-BE49-F238E27FC236}">
                <a16:creationId xmlns:a16="http://schemas.microsoft.com/office/drawing/2014/main" id="{9FD4E30C-9742-4518-B638-F5940618802A}"/>
              </a:ext>
            </a:extLst>
          </p:cNvPr>
          <p:cNvSpPr/>
          <p:nvPr/>
        </p:nvSpPr>
        <p:spPr bwMode="auto">
          <a:xfrm>
            <a:off x="838974" y="2419423"/>
            <a:ext cx="4388029" cy="329309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2F2F2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5F510521-2015-40F9-8B08-014D6CF90535}"/>
              </a:ext>
            </a:extLst>
          </p:cNvPr>
          <p:cNvSpPr/>
          <p:nvPr/>
        </p:nvSpPr>
        <p:spPr bwMode="auto">
          <a:xfrm>
            <a:off x="7024655" y="2480249"/>
            <a:ext cx="4287480" cy="323226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2F2F2F"/>
              </a:solidFill>
              <a:effectLst/>
              <a:uLnTx/>
              <a:uFillTx/>
              <a:latin typeface="Segoe UI"/>
              <a:ea typeface="Segoe UI" pitchFamily="34" charset="0"/>
              <a:cs typeface="Segoe UI" pitchFamily="34" charset="0"/>
            </a:endParaRPr>
          </a:p>
        </p:txBody>
      </p:sp>
      <p:pic>
        <p:nvPicPr>
          <p:cNvPr id="23" name="Picture 22">
            <a:extLst>
              <a:ext uri="{FF2B5EF4-FFF2-40B4-BE49-F238E27FC236}">
                <a16:creationId xmlns:a16="http://schemas.microsoft.com/office/drawing/2014/main" id="{5BAD7362-068C-4DEC-A9D6-498E87B372B0}"/>
              </a:ext>
            </a:extLst>
          </p:cNvPr>
          <p:cNvPicPr>
            <a:picLocks noChangeAspect="1"/>
          </p:cNvPicPr>
          <p:nvPr/>
        </p:nvPicPr>
        <p:blipFill>
          <a:blip r:embed="rId4">
            <a:duotone>
              <a:prstClr val="black"/>
              <a:schemeClr val="tx1">
                <a:tint val="45000"/>
                <a:satMod val="400000"/>
              </a:schemeClr>
            </a:duotone>
          </a:blip>
          <a:stretch>
            <a:fillRect/>
          </a:stretch>
        </p:blipFill>
        <p:spPr>
          <a:xfrm>
            <a:off x="8499928" y="2913153"/>
            <a:ext cx="715025" cy="604248"/>
          </a:xfrm>
          <a:prstGeom prst="rect">
            <a:avLst/>
          </a:prstGeom>
          <a:solidFill>
            <a:schemeClr val="bg2">
              <a:alpha val="0"/>
            </a:schemeClr>
          </a:solidFill>
        </p:spPr>
      </p:pic>
      <p:pic>
        <p:nvPicPr>
          <p:cNvPr id="24" name="Picture 23">
            <a:extLst>
              <a:ext uri="{FF2B5EF4-FFF2-40B4-BE49-F238E27FC236}">
                <a16:creationId xmlns:a16="http://schemas.microsoft.com/office/drawing/2014/main" id="{608803CB-A894-4CFF-95C7-E71C7C1B08A4}"/>
              </a:ext>
            </a:extLst>
          </p:cNvPr>
          <p:cNvPicPr>
            <a:picLocks noChangeAspect="1"/>
          </p:cNvPicPr>
          <p:nvPr/>
        </p:nvPicPr>
        <p:blipFill>
          <a:blip r:embed="rId4">
            <a:duotone>
              <a:prstClr val="black"/>
              <a:schemeClr val="tx1">
                <a:tint val="45000"/>
                <a:satMod val="400000"/>
              </a:schemeClr>
            </a:duotone>
          </a:blip>
          <a:stretch>
            <a:fillRect/>
          </a:stretch>
        </p:blipFill>
        <p:spPr>
          <a:xfrm>
            <a:off x="8499928" y="3838997"/>
            <a:ext cx="715025" cy="561131"/>
          </a:xfrm>
          <a:prstGeom prst="rect">
            <a:avLst/>
          </a:prstGeom>
          <a:solidFill>
            <a:schemeClr val="bg2">
              <a:alpha val="0"/>
            </a:schemeClr>
          </a:solidFill>
        </p:spPr>
      </p:pic>
      <p:sp>
        <p:nvSpPr>
          <p:cNvPr id="25" name="TextBox 24">
            <a:extLst>
              <a:ext uri="{FF2B5EF4-FFF2-40B4-BE49-F238E27FC236}">
                <a16:creationId xmlns:a16="http://schemas.microsoft.com/office/drawing/2014/main" id="{68617FB3-9D71-46E1-A5EA-8BF4CF0899EC}"/>
              </a:ext>
            </a:extLst>
          </p:cNvPr>
          <p:cNvSpPr txBox="1"/>
          <p:nvPr/>
        </p:nvSpPr>
        <p:spPr>
          <a:xfrm>
            <a:off x="8006678" y="2446896"/>
            <a:ext cx="1792597" cy="534041"/>
          </a:xfrm>
          <a:prstGeom prst="rect">
            <a:avLst/>
          </a:prstGeom>
          <a:noFill/>
        </p:spPr>
        <p:txBody>
          <a:bodyPr wrap="square" lIns="179259" tIns="143407" rIns="179259" bIns="143407"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2F2F2F"/>
                </a:solidFill>
                <a:effectLst/>
                <a:uLnTx/>
                <a:uFillTx/>
                <a:latin typeface="Segoe UI"/>
                <a:ea typeface="+mn-ea"/>
                <a:cs typeface="+mn-cs"/>
              </a:rPr>
              <a:t>Azure Storage</a:t>
            </a:r>
          </a:p>
        </p:txBody>
      </p:sp>
      <p:sp>
        <p:nvSpPr>
          <p:cNvPr id="26" name="Freeform 207">
            <a:extLst>
              <a:ext uri="{FF2B5EF4-FFF2-40B4-BE49-F238E27FC236}">
                <a16:creationId xmlns:a16="http://schemas.microsoft.com/office/drawing/2014/main" id="{C82DBE18-E654-4424-95B1-F3ED12327F04}"/>
              </a:ext>
            </a:extLst>
          </p:cNvPr>
          <p:cNvSpPr>
            <a:spLocks noEditPoints="1"/>
          </p:cNvSpPr>
          <p:nvPr/>
        </p:nvSpPr>
        <p:spPr bwMode="black">
          <a:xfrm>
            <a:off x="2974855" y="4113573"/>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16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2F2F2F"/>
              </a:solidFill>
              <a:effectLst/>
              <a:uLnTx/>
              <a:uFillTx/>
              <a:latin typeface="Segoe UI"/>
              <a:ea typeface="+mn-ea"/>
              <a:cs typeface="+mn-cs"/>
            </a:endParaRPr>
          </a:p>
        </p:txBody>
      </p:sp>
      <p:sp>
        <p:nvSpPr>
          <p:cNvPr id="28" name="Freeform 207">
            <a:extLst>
              <a:ext uri="{FF2B5EF4-FFF2-40B4-BE49-F238E27FC236}">
                <a16:creationId xmlns:a16="http://schemas.microsoft.com/office/drawing/2014/main" id="{DB1522E7-A0E6-446D-91E1-3C00299D8670}"/>
              </a:ext>
            </a:extLst>
          </p:cNvPr>
          <p:cNvSpPr>
            <a:spLocks noEditPoints="1"/>
          </p:cNvSpPr>
          <p:nvPr/>
        </p:nvSpPr>
        <p:spPr bwMode="black">
          <a:xfrm>
            <a:off x="2974855" y="4873127"/>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16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2F2F2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D10A65EB-FA97-4782-9297-C435D79AD9C5}"/>
              </a:ext>
            </a:extLst>
          </p:cNvPr>
          <p:cNvSpPr txBox="1"/>
          <p:nvPr/>
        </p:nvSpPr>
        <p:spPr>
          <a:xfrm>
            <a:off x="792156" y="4761188"/>
            <a:ext cx="1717953" cy="832712"/>
          </a:xfrm>
          <a:prstGeom prst="rect">
            <a:avLst/>
          </a:prstGeom>
          <a:noFill/>
        </p:spPr>
        <p:txBody>
          <a:bodyPr wrap="square" lIns="179259" tIns="143407" rIns="179259" bIns="143407"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Active Directory</a:t>
            </a:r>
          </a:p>
        </p:txBody>
      </p:sp>
      <p:sp>
        <p:nvSpPr>
          <p:cNvPr id="30" name="Left-Right Arrow 32">
            <a:extLst>
              <a:ext uri="{FF2B5EF4-FFF2-40B4-BE49-F238E27FC236}">
                <a16:creationId xmlns:a16="http://schemas.microsoft.com/office/drawing/2014/main" id="{074C1715-5748-407D-8C51-F998C3B06C16}"/>
              </a:ext>
            </a:extLst>
          </p:cNvPr>
          <p:cNvSpPr/>
          <p:nvPr/>
        </p:nvSpPr>
        <p:spPr bwMode="auto">
          <a:xfrm>
            <a:off x="4440190" y="4798539"/>
            <a:ext cx="3897404" cy="592947"/>
          </a:xfrm>
          <a:prstGeom prst="leftRightArrow">
            <a:avLst/>
          </a:prstGeom>
          <a:solidFill>
            <a:srgbClr val="FFC00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7" tIns="143315" rIns="179147" bIns="143315" numCol="1" spcCol="0" rtlCol="0" fromWordArt="0" anchor="ctr" anchorCtr="0" forceAA="0" compatLnSpc="1">
            <a:prstTxWarp prst="textNoShape">
              <a:avLst/>
            </a:prstTxWarp>
            <a:no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r>
              <a:rPr kumimoji="0" lang="en-US" sz="1567" b="1" i="0" u="none" strike="noStrike" kern="1200" cap="none" spc="0" normalizeH="0" baseline="0" noProof="0" dirty="0">
                <a:ln>
                  <a:noFill/>
                </a:ln>
                <a:solidFill>
                  <a:srgbClr val="2F2F2F"/>
                </a:solidFill>
                <a:effectLst/>
                <a:uLnTx/>
                <a:uFillTx/>
                <a:latin typeface="Segoe UI"/>
                <a:ea typeface="+mn-ea"/>
                <a:cs typeface="+mn-cs"/>
              </a:rPr>
              <a:t>ASR Replication</a:t>
            </a:r>
          </a:p>
        </p:txBody>
      </p:sp>
      <p:pic>
        <p:nvPicPr>
          <p:cNvPr id="31" name="Picture 30">
            <a:extLst>
              <a:ext uri="{FF2B5EF4-FFF2-40B4-BE49-F238E27FC236}">
                <a16:creationId xmlns:a16="http://schemas.microsoft.com/office/drawing/2014/main" id="{1F241984-66A1-4C73-984A-B79128DB10B4}"/>
              </a:ext>
            </a:extLst>
          </p:cNvPr>
          <p:cNvPicPr>
            <a:picLocks noChangeAspect="1"/>
          </p:cNvPicPr>
          <p:nvPr/>
        </p:nvPicPr>
        <p:blipFill>
          <a:blip r:embed="rId4">
            <a:duotone>
              <a:prstClr val="black"/>
              <a:schemeClr val="tx1">
                <a:tint val="45000"/>
                <a:satMod val="400000"/>
              </a:schemeClr>
            </a:duotone>
          </a:blip>
          <a:stretch>
            <a:fillRect/>
          </a:stretch>
        </p:blipFill>
        <p:spPr>
          <a:xfrm>
            <a:off x="8499928" y="4885721"/>
            <a:ext cx="715025" cy="561131"/>
          </a:xfrm>
          <a:prstGeom prst="rect">
            <a:avLst/>
          </a:prstGeom>
          <a:solidFill>
            <a:schemeClr val="bg2">
              <a:alpha val="0"/>
            </a:schemeClr>
          </a:solidFill>
        </p:spPr>
      </p:pic>
      <p:pic>
        <p:nvPicPr>
          <p:cNvPr id="32" name="Picture 31">
            <a:extLst>
              <a:ext uri="{FF2B5EF4-FFF2-40B4-BE49-F238E27FC236}">
                <a16:creationId xmlns:a16="http://schemas.microsoft.com/office/drawing/2014/main" id="{1E9EDE7F-409E-4A93-9180-83AC11BB77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2785" y="2854955"/>
            <a:ext cx="646539" cy="698300"/>
          </a:xfrm>
          <a:prstGeom prst="rect">
            <a:avLst/>
          </a:prstGeom>
        </p:spPr>
      </p:pic>
      <p:sp>
        <p:nvSpPr>
          <p:cNvPr id="33" name="TextBox 32">
            <a:extLst>
              <a:ext uri="{FF2B5EF4-FFF2-40B4-BE49-F238E27FC236}">
                <a16:creationId xmlns:a16="http://schemas.microsoft.com/office/drawing/2014/main" id="{9D012895-8132-4D70-9AEF-8D30857B245E}"/>
              </a:ext>
            </a:extLst>
          </p:cNvPr>
          <p:cNvSpPr txBox="1"/>
          <p:nvPr/>
        </p:nvSpPr>
        <p:spPr>
          <a:xfrm>
            <a:off x="9590567" y="2446895"/>
            <a:ext cx="1792597" cy="534041"/>
          </a:xfrm>
          <a:prstGeom prst="rect">
            <a:avLst/>
          </a:prstGeom>
          <a:noFill/>
        </p:spPr>
        <p:txBody>
          <a:bodyPr wrap="square" lIns="179259" tIns="143407" rIns="179259" bIns="143407"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2F2F2F"/>
                </a:solidFill>
                <a:effectLst/>
                <a:uLnTx/>
                <a:uFillTx/>
                <a:latin typeface="Segoe UI"/>
                <a:ea typeface="+mn-ea"/>
                <a:cs typeface="+mn-cs"/>
              </a:rPr>
              <a:t>Azure VMs</a:t>
            </a:r>
          </a:p>
        </p:txBody>
      </p:sp>
      <p:pic>
        <p:nvPicPr>
          <p:cNvPr id="34" name="Picture 33">
            <a:extLst>
              <a:ext uri="{FF2B5EF4-FFF2-40B4-BE49-F238E27FC236}">
                <a16:creationId xmlns:a16="http://schemas.microsoft.com/office/drawing/2014/main" id="{A330E12B-E006-4019-BD47-A3438F2947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2784" y="3586607"/>
            <a:ext cx="646539" cy="698300"/>
          </a:xfrm>
          <a:prstGeom prst="rect">
            <a:avLst/>
          </a:prstGeom>
        </p:spPr>
      </p:pic>
      <p:pic>
        <p:nvPicPr>
          <p:cNvPr id="35" name="Picture 34">
            <a:extLst>
              <a:ext uri="{FF2B5EF4-FFF2-40B4-BE49-F238E27FC236}">
                <a16:creationId xmlns:a16="http://schemas.microsoft.com/office/drawing/2014/main" id="{C0F22FF6-1F9D-4079-A7EC-6FBCD76BC3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2784" y="4284907"/>
            <a:ext cx="646539" cy="698300"/>
          </a:xfrm>
          <a:prstGeom prst="rect">
            <a:avLst/>
          </a:prstGeom>
        </p:spPr>
      </p:pic>
      <p:pic>
        <p:nvPicPr>
          <p:cNvPr id="36" name="Picture 35">
            <a:extLst>
              <a:ext uri="{FF2B5EF4-FFF2-40B4-BE49-F238E27FC236}">
                <a16:creationId xmlns:a16="http://schemas.microsoft.com/office/drawing/2014/main" id="{F9C45BB4-7EB9-438D-9F68-8AD735824A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995" y="4987687"/>
            <a:ext cx="646539" cy="698300"/>
          </a:xfrm>
          <a:prstGeom prst="rect">
            <a:avLst/>
          </a:prstGeom>
        </p:spPr>
      </p:pic>
    </p:spTree>
    <p:custDataLst>
      <p:tags r:id="rId1"/>
    </p:custDataLst>
    <p:extLst>
      <p:ext uri="{BB962C8B-B14F-4D97-AF65-F5344CB8AC3E}">
        <p14:creationId xmlns:p14="http://schemas.microsoft.com/office/powerpoint/2010/main" val="1341209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2F595-C399-4B8E-B827-2BED4AA3DDF3}"/>
              </a:ext>
            </a:extLst>
          </p:cNvPr>
          <p:cNvSpPr>
            <a:spLocks noGrp="1"/>
          </p:cNvSpPr>
          <p:nvPr>
            <p:ph type="title"/>
          </p:nvPr>
        </p:nvSpPr>
        <p:spPr>
          <a:xfrm>
            <a:off x="170203" y="116353"/>
            <a:ext cx="10018713" cy="819949"/>
          </a:xfrm>
        </p:spPr>
        <p:txBody>
          <a:bodyPr/>
          <a:lstStyle/>
          <a:p>
            <a:r>
              <a:rPr lang="en-US" dirty="0"/>
              <a:t>Azure Site Recovery for Azure IaaS VMs Lift &amp; Shift Migration</a:t>
            </a:r>
          </a:p>
        </p:txBody>
      </p:sp>
      <p:cxnSp>
        <p:nvCxnSpPr>
          <p:cNvPr id="4" name="Curved Connector 3">
            <a:extLst>
              <a:ext uri="{FF2B5EF4-FFF2-40B4-BE49-F238E27FC236}">
                <a16:creationId xmlns:a16="http://schemas.microsoft.com/office/drawing/2014/main" id="{DF34E0B9-5C4E-45B3-A06E-F449159D474F}"/>
              </a:ext>
            </a:extLst>
          </p:cNvPr>
          <p:cNvCxnSpPr>
            <a:cxnSpLocks/>
            <a:endCxn id="22" idx="0"/>
          </p:cNvCxnSpPr>
          <p:nvPr/>
        </p:nvCxnSpPr>
        <p:spPr>
          <a:xfrm>
            <a:off x="7141629" y="1362638"/>
            <a:ext cx="2026767" cy="1117612"/>
          </a:xfrm>
          <a:prstGeom prst="curvedConnector2">
            <a:avLst/>
          </a:prstGeom>
          <a:ln w="28575">
            <a:solidFill>
              <a:schemeClr val="tx1"/>
            </a:solidFill>
            <a:prstDash val="sysDash"/>
            <a:headEnd type="arrow"/>
            <a:tailEnd type="none"/>
          </a:ln>
        </p:spPr>
        <p:style>
          <a:lnRef idx="2">
            <a:schemeClr val="dk1"/>
          </a:lnRef>
          <a:fillRef idx="0">
            <a:schemeClr val="dk1"/>
          </a:fillRef>
          <a:effectRef idx="1">
            <a:schemeClr val="dk1"/>
          </a:effectRef>
          <a:fontRef idx="minor">
            <a:schemeClr val="tx1"/>
          </a:fontRef>
        </p:style>
      </p:cxnSp>
      <p:cxnSp>
        <p:nvCxnSpPr>
          <p:cNvPr id="5" name="Curved Connector 4">
            <a:extLst>
              <a:ext uri="{FF2B5EF4-FFF2-40B4-BE49-F238E27FC236}">
                <a16:creationId xmlns:a16="http://schemas.microsoft.com/office/drawing/2014/main" id="{F27CA822-FF92-47B6-9BB8-529E6339A435}"/>
              </a:ext>
            </a:extLst>
          </p:cNvPr>
          <p:cNvCxnSpPr>
            <a:cxnSpLocks/>
            <a:endCxn id="21" idx="0"/>
          </p:cNvCxnSpPr>
          <p:nvPr/>
        </p:nvCxnSpPr>
        <p:spPr>
          <a:xfrm rot="10800000" flipV="1">
            <a:off x="3032989" y="1337639"/>
            <a:ext cx="2256300" cy="1081784"/>
          </a:xfrm>
          <a:prstGeom prst="curvedConnector2">
            <a:avLst/>
          </a:prstGeom>
          <a:ln w="28575">
            <a:solidFill>
              <a:schemeClr val="tx1"/>
            </a:solidFill>
            <a:prstDash val="sysDash"/>
            <a:headEnd type="arrow"/>
            <a:tailEnd type="none"/>
          </a:ln>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54263C88-94E3-4C92-A398-AD1323AC7B96}"/>
              </a:ext>
            </a:extLst>
          </p:cNvPr>
          <p:cNvSpPr txBox="1"/>
          <p:nvPr/>
        </p:nvSpPr>
        <p:spPr>
          <a:xfrm rot="1892436">
            <a:off x="7831480" y="1832409"/>
            <a:ext cx="1336893" cy="256200"/>
          </a:xfrm>
          <a:prstGeom prst="rect">
            <a:avLst/>
          </a:prstGeom>
          <a:noFill/>
        </p:spPr>
        <p:txBody>
          <a:bodyPr wrap="square" lIns="89573" tIns="44787" rIns="89573" bIns="44787" rtlCol="0">
            <a:sp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r>
              <a:rPr kumimoji="0" lang="en-US" sz="1077" b="1" i="0" u="none" strike="noStrike" kern="1200" cap="none" spc="0" normalizeH="0" baseline="0" noProof="0" dirty="0">
                <a:ln>
                  <a:noFill/>
                </a:ln>
                <a:solidFill>
                  <a:srgbClr val="2F2F2F"/>
                </a:solidFill>
                <a:effectLst/>
                <a:uLnTx/>
                <a:uFillTx/>
                <a:latin typeface="Segoe UI Light"/>
                <a:ea typeface="+mn-ea"/>
                <a:cs typeface="Segoe UI" panose="020B0502040204020203" pitchFamily="34" charset="0"/>
              </a:rPr>
              <a:t>DR Orchestration</a:t>
            </a:r>
          </a:p>
        </p:txBody>
      </p:sp>
      <p:sp>
        <p:nvSpPr>
          <p:cNvPr id="7" name="TextBox 6">
            <a:extLst>
              <a:ext uri="{FF2B5EF4-FFF2-40B4-BE49-F238E27FC236}">
                <a16:creationId xmlns:a16="http://schemas.microsoft.com/office/drawing/2014/main" id="{386C6892-288B-4441-95D9-9CC026B95620}"/>
              </a:ext>
            </a:extLst>
          </p:cNvPr>
          <p:cNvSpPr txBox="1"/>
          <p:nvPr/>
        </p:nvSpPr>
        <p:spPr>
          <a:xfrm rot="20032479">
            <a:off x="3218598" y="1739770"/>
            <a:ext cx="1336893" cy="256200"/>
          </a:xfrm>
          <a:prstGeom prst="rect">
            <a:avLst/>
          </a:prstGeom>
          <a:noFill/>
        </p:spPr>
        <p:txBody>
          <a:bodyPr wrap="square" lIns="89573" tIns="44787" rIns="89573" bIns="44787" rtlCol="0">
            <a:sp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r>
              <a:rPr kumimoji="0" lang="en-US" sz="1077" b="1" i="0" u="none" strike="noStrike" kern="1200" cap="none" spc="0" normalizeH="0" baseline="0" noProof="0" dirty="0">
                <a:ln>
                  <a:noFill/>
                </a:ln>
                <a:solidFill>
                  <a:srgbClr val="2F2F2F"/>
                </a:solidFill>
                <a:effectLst/>
                <a:uLnTx/>
                <a:uFillTx/>
                <a:latin typeface="Segoe UI Light"/>
                <a:ea typeface="+mn-ea"/>
                <a:cs typeface="Segoe UI" panose="020B0502040204020203" pitchFamily="34" charset="0"/>
              </a:rPr>
              <a:t>DR Orchestration</a:t>
            </a:r>
          </a:p>
        </p:txBody>
      </p:sp>
      <p:sp>
        <p:nvSpPr>
          <p:cNvPr id="8" name="TextBox 7">
            <a:extLst>
              <a:ext uri="{FF2B5EF4-FFF2-40B4-BE49-F238E27FC236}">
                <a16:creationId xmlns:a16="http://schemas.microsoft.com/office/drawing/2014/main" id="{DE575B36-C7D0-4268-A13B-95D52EC7CBDC}"/>
              </a:ext>
            </a:extLst>
          </p:cNvPr>
          <p:cNvSpPr txBox="1"/>
          <p:nvPr/>
        </p:nvSpPr>
        <p:spPr>
          <a:xfrm>
            <a:off x="5421672" y="5437558"/>
            <a:ext cx="2315059" cy="271267"/>
          </a:xfrm>
          <a:prstGeom prst="rect">
            <a:avLst/>
          </a:prstGeom>
          <a:noFill/>
        </p:spPr>
        <p:txBody>
          <a:bodyPr wrap="square" lIns="89573" tIns="44787" rIns="89573" bIns="44787" rtlCol="0">
            <a:sp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endParaRPr kumimoji="0" lang="en-US" sz="1175" b="1" i="0" u="none" strike="noStrike" kern="1200" cap="none" spc="0" normalizeH="0" baseline="0" noProof="0" dirty="0">
              <a:ln>
                <a:noFill/>
              </a:ln>
              <a:solidFill>
                <a:srgbClr val="2F2F2F"/>
              </a:solidFill>
              <a:effectLst/>
              <a:uLnTx/>
              <a:uFillTx/>
              <a:latin typeface="Segoe UI"/>
              <a:ea typeface="+mn-ea"/>
              <a:cs typeface="+mn-cs"/>
            </a:endParaRPr>
          </a:p>
        </p:txBody>
      </p:sp>
      <p:sp>
        <p:nvSpPr>
          <p:cNvPr id="9" name="Left-Right Arrow 87">
            <a:extLst>
              <a:ext uri="{FF2B5EF4-FFF2-40B4-BE49-F238E27FC236}">
                <a16:creationId xmlns:a16="http://schemas.microsoft.com/office/drawing/2014/main" id="{774BF94D-0E09-44F0-9BD6-3449CEDDAC60}"/>
              </a:ext>
            </a:extLst>
          </p:cNvPr>
          <p:cNvSpPr/>
          <p:nvPr/>
        </p:nvSpPr>
        <p:spPr bwMode="auto">
          <a:xfrm>
            <a:off x="4432523" y="3751815"/>
            <a:ext cx="3897404" cy="592947"/>
          </a:xfrm>
          <a:prstGeom prst="leftRightArrow">
            <a:avLst/>
          </a:prstGeom>
          <a:solidFill>
            <a:srgbClr val="FFC00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7" tIns="143315" rIns="179147" bIns="143315" numCol="1" spcCol="0" rtlCol="0" fromWordArt="0" anchor="ctr" anchorCtr="0" forceAA="0" compatLnSpc="1">
            <a:prstTxWarp prst="textNoShape">
              <a:avLst/>
            </a:prstTxWarp>
            <a:no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r>
              <a:rPr kumimoji="0" lang="en-US" sz="1567" b="1" i="0" u="none" strike="noStrike" kern="1200" cap="none" spc="0" normalizeH="0" baseline="0" noProof="0" dirty="0">
                <a:ln>
                  <a:noFill/>
                </a:ln>
                <a:solidFill>
                  <a:srgbClr val="2F2F2F"/>
                </a:solidFill>
                <a:effectLst/>
                <a:uLnTx/>
                <a:uFillTx/>
                <a:latin typeface="Segoe UI"/>
                <a:ea typeface="+mn-ea"/>
                <a:cs typeface="+mn-cs"/>
              </a:rPr>
              <a:t>ASR Replication</a:t>
            </a:r>
          </a:p>
        </p:txBody>
      </p:sp>
      <p:grpSp>
        <p:nvGrpSpPr>
          <p:cNvPr id="10" name="Group 9">
            <a:extLst>
              <a:ext uri="{FF2B5EF4-FFF2-40B4-BE49-F238E27FC236}">
                <a16:creationId xmlns:a16="http://schemas.microsoft.com/office/drawing/2014/main" id="{3BD828F3-E2CB-4D18-8478-9E09CD1091B7}"/>
              </a:ext>
            </a:extLst>
          </p:cNvPr>
          <p:cNvGrpSpPr/>
          <p:nvPr/>
        </p:nvGrpSpPr>
        <p:grpSpPr>
          <a:xfrm>
            <a:off x="5031035" y="991387"/>
            <a:ext cx="2039564" cy="1096165"/>
            <a:chOff x="7493944" y="295273"/>
            <a:chExt cx="4783425" cy="2634059"/>
          </a:xfrm>
          <a:solidFill>
            <a:srgbClr val="00B0F0"/>
          </a:solidFill>
        </p:grpSpPr>
        <p:sp>
          <p:nvSpPr>
            <p:cNvPr id="11" name="Freeform 128">
              <a:extLst>
                <a:ext uri="{FF2B5EF4-FFF2-40B4-BE49-F238E27FC236}">
                  <a16:creationId xmlns:a16="http://schemas.microsoft.com/office/drawing/2014/main" id="{3FBE0539-8E40-4A0F-8B07-FA3F90ECA3EF}"/>
                </a:ext>
              </a:extLst>
            </p:cNvPr>
            <p:cNvSpPr>
              <a:spLocks noChangeAspect="1"/>
            </p:cNvSpPr>
            <p:nvPr/>
          </p:nvSpPr>
          <p:spPr bwMode="black">
            <a:xfrm>
              <a:off x="7493944" y="295273"/>
              <a:ext cx="4783425" cy="26340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p:spPr>
          <p:txBody>
            <a:bodyPr vert="horz" wrap="square" lIns="87851" tIns="43927" rIns="87851" bIns="43927" numCol="1" anchor="b" anchorCtr="1" compatLnSpc="1">
              <a:prstTxWarp prst="textNoShape">
                <a:avLst/>
              </a:prstTxWarp>
            </a:bodyPr>
            <a:lstStyle/>
            <a:p>
              <a:pPr marL="0" marR="0" lvl="0" indent="0" algn="l" defTabSz="89576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2F2F2F"/>
                </a:solidFill>
                <a:effectLst/>
                <a:uLnTx/>
                <a:uFillTx/>
                <a:latin typeface="Segoe UI"/>
                <a:ea typeface="+mn-ea"/>
                <a:cs typeface="+mn-cs"/>
              </a:endParaRPr>
            </a:p>
          </p:txBody>
        </p:sp>
        <p:sp>
          <p:nvSpPr>
            <p:cNvPr id="12" name="Freeform 86">
              <a:extLst>
                <a:ext uri="{FF2B5EF4-FFF2-40B4-BE49-F238E27FC236}">
                  <a16:creationId xmlns:a16="http://schemas.microsoft.com/office/drawing/2014/main" id="{0C7AD76A-5E93-4A93-8A6D-54829E4D88D3}"/>
                </a:ext>
              </a:extLst>
            </p:cNvPr>
            <p:cNvSpPr>
              <a:spLocks noEditPoints="1"/>
            </p:cNvSpPr>
            <p:nvPr/>
          </p:nvSpPr>
          <p:spPr bwMode="black">
            <a:xfrm>
              <a:off x="8790159" y="1057186"/>
              <a:ext cx="2908034" cy="388111"/>
            </a:xfrm>
            <a:custGeom>
              <a:avLst/>
              <a:gdLst>
                <a:gd name="T0" fmla="*/ 197 w 790"/>
                <a:gd name="T1" fmla="*/ 42 h 116"/>
                <a:gd name="T2" fmla="*/ 180 w 790"/>
                <a:gd name="T3" fmla="*/ 93 h 116"/>
                <a:gd name="T4" fmla="*/ 174 w 790"/>
                <a:gd name="T5" fmla="*/ 77 h 116"/>
                <a:gd name="T6" fmla="*/ 193 w 790"/>
                <a:gd name="T7" fmla="*/ 23 h 116"/>
                <a:gd name="T8" fmla="*/ 217 w 790"/>
                <a:gd name="T9" fmla="*/ 84 h 116"/>
                <a:gd name="T10" fmla="*/ 257 w 790"/>
                <a:gd name="T11" fmla="*/ 25 h 116"/>
                <a:gd name="T12" fmla="*/ 246 w 790"/>
                <a:gd name="T13" fmla="*/ 25 h 116"/>
                <a:gd name="T14" fmla="*/ 257 w 790"/>
                <a:gd name="T15" fmla="*/ 25 h 116"/>
                <a:gd name="T16" fmla="*/ 255 w 790"/>
                <a:gd name="T17" fmla="*/ 43 h 116"/>
                <a:gd name="T18" fmla="*/ 302 w 790"/>
                <a:gd name="T19" fmla="*/ 65 h 116"/>
                <a:gd name="T20" fmla="*/ 276 w 790"/>
                <a:gd name="T21" fmla="*/ 93 h 116"/>
                <a:gd name="T22" fmla="*/ 276 w 790"/>
                <a:gd name="T23" fmla="*/ 51 h 116"/>
                <a:gd name="T24" fmla="*/ 310 w 790"/>
                <a:gd name="T25" fmla="*/ 63 h 116"/>
                <a:gd name="T26" fmla="*/ 356 w 790"/>
                <a:gd name="T27" fmla="*/ 85 h 116"/>
                <a:gd name="T28" fmla="*/ 318 w 790"/>
                <a:gd name="T29" fmla="*/ 69 h 116"/>
                <a:gd name="T30" fmla="*/ 356 w 790"/>
                <a:gd name="T31" fmla="*/ 50 h 116"/>
                <a:gd name="T32" fmla="*/ 356 w 790"/>
                <a:gd name="T33" fmla="*/ 71 h 116"/>
                <a:gd name="T34" fmla="*/ 330 w 790"/>
                <a:gd name="T35" fmla="*/ 54 h 116"/>
                <a:gd name="T36" fmla="*/ 352 w 790"/>
                <a:gd name="T37" fmla="*/ 83 h 116"/>
                <a:gd name="T38" fmla="*/ 399 w 790"/>
                <a:gd name="T39" fmla="*/ 95 h 116"/>
                <a:gd name="T40" fmla="*/ 400 w 790"/>
                <a:gd name="T41" fmla="*/ 42 h 116"/>
                <a:gd name="T42" fmla="*/ 412 w 790"/>
                <a:gd name="T43" fmla="*/ 54 h 116"/>
                <a:gd name="T44" fmla="*/ 387 w 790"/>
                <a:gd name="T45" fmla="*/ 83 h 116"/>
                <a:gd name="T46" fmla="*/ 496 w 790"/>
                <a:gd name="T47" fmla="*/ 43 h 116"/>
                <a:gd name="T48" fmla="*/ 462 w 790"/>
                <a:gd name="T49" fmla="*/ 53 h 116"/>
                <a:gd name="T50" fmla="*/ 441 w 790"/>
                <a:gd name="T51" fmla="*/ 93 h 116"/>
                <a:gd name="T52" fmla="*/ 445 w 790"/>
                <a:gd name="T53" fmla="*/ 85 h 116"/>
                <a:gd name="T54" fmla="*/ 466 w 790"/>
                <a:gd name="T55" fmla="*/ 43 h 116"/>
                <a:gd name="T56" fmla="*/ 478 w 790"/>
                <a:gd name="T57" fmla="*/ 81 h 116"/>
                <a:gd name="T58" fmla="*/ 526 w 790"/>
                <a:gd name="T59" fmla="*/ 90 h 116"/>
                <a:gd name="T60" fmla="*/ 512 w 790"/>
                <a:gd name="T61" fmla="*/ 88 h 116"/>
                <a:gd name="T62" fmla="*/ 503 w 790"/>
                <a:gd name="T63" fmla="*/ 66 h 116"/>
                <a:gd name="T64" fmla="*/ 528 w 790"/>
                <a:gd name="T65" fmla="*/ 44 h 116"/>
                <a:gd name="T66" fmla="*/ 508 w 790"/>
                <a:gd name="T67" fmla="*/ 56 h 116"/>
                <a:gd name="T68" fmla="*/ 530 w 790"/>
                <a:gd name="T69" fmla="*/ 80 h 116"/>
                <a:gd name="T70" fmla="*/ 568 w 790"/>
                <a:gd name="T71" fmla="*/ 74 h 116"/>
                <a:gd name="T72" fmla="*/ 587 w 790"/>
                <a:gd name="T73" fmla="*/ 23 h 116"/>
                <a:gd name="T74" fmla="*/ 583 w 790"/>
                <a:gd name="T75" fmla="*/ 31 h 116"/>
                <a:gd name="T76" fmla="*/ 595 w 790"/>
                <a:gd name="T77" fmla="*/ 66 h 116"/>
                <a:gd name="T78" fmla="*/ 659 w 790"/>
                <a:gd name="T79" fmla="*/ 93 h 116"/>
                <a:gd name="T80" fmla="*/ 620 w 790"/>
                <a:gd name="T81" fmla="*/ 50 h 116"/>
                <a:gd name="T82" fmla="*/ 706 w 790"/>
                <a:gd name="T83" fmla="*/ 93 h 116"/>
                <a:gd name="T84" fmla="*/ 682 w 790"/>
                <a:gd name="T85" fmla="*/ 95 h 116"/>
                <a:gd name="T86" fmla="*/ 672 w 790"/>
                <a:gd name="T87" fmla="*/ 72 h 116"/>
                <a:gd name="T88" fmla="*/ 698 w 790"/>
                <a:gd name="T89" fmla="*/ 43 h 116"/>
                <a:gd name="T90" fmla="*/ 739 w 790"/>
                <a:gd name="T91" fmla="*/ 50 h 116"/>
                <a:gd name="T92" fmla="*/ 718 w 790"/>
                <a:gd name="T93" fmla="*/ 93 h 116"/>
                <a:gd name="T94" fmla="*/ 727 w 790"/>
                <a:gd name="T95" fmla="*/ 53 h 116"/>
                <a:gd name="T96" fmla="*/ 745 w 790"/>
                <a:gd name="T97" fmla="*/ 51 h 116"/>
                <a:gd name="T98" fmla="*/ 771 w 790"/>
                <a:gd name="T99" fmla="*/ 88 h 116"/>
                <a:gd name="T100" fmla="*/ 753 w 790"/>
                <a:gd name="T101" fmla="*/ 88 h 116"/>
                <a:gd name="T102" fmla="*/ 785 w 790"/>
                <a:gd name="T103" fmla="*/ 49 h 116"/>
                <a:gd name="T104" fmla="*/ 779 w 790"/>
                <a:gd name="T105" fmla="*/ 53 h 116"/>
                <a:gd name="T106" fmla="*/ 782 w 790"/>
                <a:gd name="T107" fmla="*/ 63 h 116"/>
                <a:gd name="T108" fmla="*/ 0 w 790"/>
                <a:gd name="T109" fmla="*/ 57 h 116"/>
                <a:gd name="T110" fmla="*/ 116 w 790"/>
                <a:gd name="T111" fmla="*/ 0 h 116"/>
                <a:gd name="T112" fmla="*/ 0 w 790"/>
                <a:gd name="T113" fmla="*/ 59 h 116"/>
                <a:gd name="T114" fmla="*/ 52 w 790"/>
                <a:gd name="T115" fmla="*/ 59 h 116"/>
                <a:gd name="T116" fmla="*/ 52 w 790"/>
                <a:gd name="T117" fmla="*/ 5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0" h="116">
                  <a:moveTo>
                    <a:pt x="242" y="23"/>
                  </a:moveTo>
                  <a:cubicBezTo>
                    <a:pt x="222" y="93"/>
                    <a:pt x="222" y="93"/>
                    <a:pt x="222" y="93"/>
                  </a:cubicBezTo>
                  <a:cubicBezTo>
                    <a:pt x="212" y="93"/>
                    <a:pt x="212" y="93"/>
                    <a:pt x="212" y="93"/>
                  </a:cubicBezTo>
                  <a:cubicBezTo>
                    <a:pt x="197" y="42"/>
                    <a:pt x="197" y="42"/>
                    <a:pt x="197" y="42"/>
                  </a:cubicBezTo>
                  <a:cubicBezTo>
                    <a:pt x="197" y="40"/>
                    <a:pt x="196" y="37"/>
                    <a:pt x="196" y="35"/>
                  </a:cubicBezTo>
                  <a:cubicBezTo>
                    <a:pt x="196" y="35"/>
                    <a:pt x="196" y="35"/>
                    <a:pt x="196" y="35"/>
                  </a:cubicBezTo>
                  <a:cubicBezTo>
                    <a:pt x="196" y="37"/>
                    <a:pt x="195" y="39"/>
                    <a:pt x="195" y="42"/>
                  </a:cubicBezTo>
                  <a:cubicBezTo>
                    <a:pt x="180" y="93"/>
                    <a:pt x="180" y="93"/>
                    <a:pt x="180" y="93"/>
                  </a:cubicBezTo>
                  <a:cubicBezTo>
                    <a:pt x="171" y="93"/>
                    <a:pt x="171" y="93"/>
                    <a:pt x="171" y="93"/>
                  </a:cubicBezTo>
                  <a:cubicBezTo>
                    <a:pt x="150" y="23"/>
                    <a:pt x="150" y="23"/>
                    <a:pt x="150" y="23"/>
                  </a:cubicBezTo>
                  <a:cubicBezTo>
                    <a:pt x="159" y="23"/>
                    <a:pt x="159" y="23"/>
                    <a:pt x="159" y="23"/>
                  </a:cubicBezTo>
                  <a:cubicBezTo>
                    <a:pt x="174" y="77"/>
                    <a:pt x="174" y="77"/>
                    <a:pt x="174" y="77"/>
                  </a:cubicBezTo>
                  <a:cubicBezTo>
                    <a:pt x="175" y="79"/>
                    <a:pt x="175" y="82"/>
                    <a:pt x="175" y="84"/>
                  </a:cubicBezTo>
                  <a:cubicBezTo>
                    <a:pt x="175" y="84"/>
                    <a:pt x="175" y="84"/>
                    <a:pt x="175" y="84"/>
                  </a:cubicBezTo>
                  <a:cubicBezTo>
                    <a:pt x="176" y="82"/>
                    <a:pt x="176" y="80"/>
                    <a:pt x="177" y="77"/>
                  </a:cubicBezTo>
                  <a:cubicBezTo>
                    <a:pt x="193" y="23"/>
                    <a:pt x="193" y="23"/>
                    <a:pt x="193" y="23"/>
                  </a:cubicBezTo>
                  <a:cubicBezTo>
                    <a:pt x="201" y="23"/>
                    <a:pt x="201" y="23"/>
                    <a:pt x="201" y="23"/>
                  </a:cubicBezTo>
                  <a:cubicBezTo>
                    <a:pt x="215" y="77"/>
                    <a:pt x="215" y="77"/>
                    <a:pt x="215" y="77"/>
                  </a:cubicBezTo>
                  <a:cubicBezTo>
                    <a:pt x="216" y="79"/>
                    <a:pt x="216" y="82"/>
                    <a:pt x="217" y="84"/>
                  </a:cubicBezTo>
                  <a:cubicBezTo>
                    <a:pt x="217" y="84"/>
                    <a:pt x="217" y="84"/>
                    <a:pt x="217" y="84"/>
                  </a:cubicBezTo>
                  <a:cubicBezTo>
                    <a:pt x="217" y="82"/>
                    <a:pt x="217" y="80"/>
                    <a:pt x="218" y="77"/>
                  </a:cubicBezTo>
                  <a:cubicBezTo>
                    <a:pt x="233" y="23"/>
                    <a:pt x="233" y="23"/>
                    <a:pt x="233" y="23"/>
                  </a:cubicBezTo>
                  <a:lnTo>
                    <a:pt x="242" y="23"/>
                  </a:lnTo>
                  <a:close/>
                  <a:moveTo>
                    <a:pt x="257" y="25"/>
                  </a:moveTo>
                  <a:cubicBezTo>
                    <a:pt x="257" y="26"/>
                    <a:pt x="256" y="28"/>
                    <a:pt x="255" y="29"/>
                  </a:cubicBezTo>
                  <a:cubicBezTo>
                    <a:pt x="254" y="30"/>
                    <a:pt x="253" y="30"/>
                    <a:pt x="252" y="30"/>
                  </a:cubicBezTo>
                  <a:cubicBezTo>
                    <a:pt x="250" y="30"/>
                    <a:pt x="249" y="30"/>
                    <a:pt x="248" y="29"/>
                  </a:cubicBezTo>
                  <a:cubicBezTo>
                    <a:pt x="247" y="28"/>
                    <a:pt x="246" y="27"/>
                    <a:pt x="246" y="25"/>
                  </a:cubicBezTo>
                  <a:cubicBezTo>
                    <a:pt x="246" y="24"/>
                    <a:pt x="247" y="22"/>
                    <a:pt x="248" y="21"/>
                  </a:cubicBezTo>
                  <a:cubicBezTo>
                    <a:pt x="249" y="20"/>
                    <a:pt x="250" y="20"/>
                    <a:pt x="252" y="20"/>
                  </a:cubicBezTo>
                  <a:cubicBezTo>
                    <a:pt x="253" y="20"/>
                    <a:pt x="254" y="20"/>
                    <a:pt x="255" y="21"/>
                  </a:cubicBezTo>
                  <a:cubicBezTo>
                    <a:pt x="256" y="22"/>
                    <a:pt x="257" y="24"/>
                    <a:pt x="257" y="25"/>
                  </a:cubicBezTo>
                  <a:close/>
                  <a:moveTo>
                    <a:pt x="255" y="93"/>
                  </a:moveTo>
                  <a:cubicBezTo>
                    <a:pt x="247" y="93"/>
                    <a:pt x="247" y="93"/>
                    <a:pt x="247" y="93"/>
                  </a:cubicBezTo>
                  <a:cubicBezTo>
                    <a:pt x="247" y="43"/>
                    <a:pt x="247" y="43"/>
                    <a:pt x="247" y="43"/>
                  </a:cubicBezTo>
                  <a:cubicBezTo>
                    <a:pt x="255" y="43"/>
                    <a:pt x="255" y="43"/>
                    <a:pt x="255" y="43"/>
                  </a:cubicBezTo>
                  <a:lnTo>
                    <a:pt x="255" y="93"/>
                  </a:lnTo>
                  <a:close/>
                  <a:moveTo>
                    <a:pt x="310" y="93"/>
                  </a:moveTo>
                  <a:cubicBezTo>
                    <a:pt x="302" y="93"/>
                    <a:pt x="302" y="93"/>
                    <a:pt x="302" y="93"/>
                  </a:cubicBezTo>
                  <a:cubicBezTo>
                    <a:pt x="302" y="65"/>
                    <a:pt x="302" y="65"/>
                    <a:pt x="302" y="65"/>
                  </a:cubicBezTo>
                  <a:cubicBezTo>
                    <a:pt x="302" y="54"/>
                    <a:pt x="298" y="49"/>
                    <a:pt x="290" y="49"/>
                  </a:cubicBezTo>
                  <a:cubicBezTo>
                    <a:pt x="286" y="49"/>
                    <a:pt x="282" y="50"/>
                    <a:pt x="280" y="53"/>
                  </a:cubicBezTo>
                  <a:cubicBezTo>
                    <a:pt x="277" y="56"/>
                    <a:pt x="276" y="60"/>
                    <a:pt x="276" y="65"/>
                  </a:cubicBezTo>
                  <a:cubicBezTo>
                    <a:pt x="276" y="93"/>
                    <a:pt x="276" y="93"/>
                    <a:pt x="276" y="93"/>
                  </a:cubicBezTo>
                  <a:cubicBezTo>
                    <a:pt x="268" y="93"/>
                    <a:pt x="268" y="93"/>
                    <a:pt x="268" y="93"/>
                  </a:cubicBezTo>
                  <a:cubicBezTo>
                    <a:pt x="268" y="43"/>
                    <a:pt x="268" y="43"/>
                    <a:pt x="268" y="43"/>
                  </a:cubicBezTo>
                  <a:cubicBezTo>
                    <a:pt x="276" y="43"/>
                    <a:pt x="276" y="43"/>
                    <a:pt x="276" y="43"/>
                  </a:cubicBezTo>
                  <a:cubicBezTo>
                    <a:pt x="276" y="51"/>
                    <a:pt x="276" y="51"/>
                    <a:pt x="276" y="51"/>
                  </a:cubicBezTo>
                  <a:cubicBezTo>
                    <a:pt x="276" y="51"/>
                    <a:pt x="276" y="51"/>
                    <a:pt x="276" y="51"/>
                  </a:cubicBezTo>
                  <a:cubicBezTo>
                    <a:pt x="280" y="45"/>
                    <a:pt x="285" y="42"/>
                    <a:pt x="293" y="42"/>
                  </a:cubicBezTo>
                  <a:cubicBezTo>
                    <a:pt x="298" y="42"/>
                    <a:pt x="302" y="44"/>
                    <a:pt x="305" y="47"/>
                  </a:cubicBezTo>
                  <a:cubicBezTo>
                    <a:pt x="308" y="51"/>
                    <a:pt x="310" y="56"/>
                    <a:pt x="310" y="63"/>
                  </a:cubicBezTo>
                  <a:lnTo>
                    <a:pt x="310" y="93"/>
                  </a:lnTo>
                  <a:close/>
                  <a:moveTo>
                    <a:pt x="364" y="93"/>
                  </a:moveTo>
                  <a:cubicBezTo>
                    <a:pt x="356" y="93"/>
                    <a:pt x="356" y="93"/>
                    <a:pt x="356" y="93"/>
                  </a:cubicBezTo>
                  <a:cubicBezTo>
                    <a:pt x="356" y="85"/>
                    <a:pt x="356" y="85"/>
                    <a:pt x="356" y="85"/>
                  </a:cubicBezTo>
                  <a:cubicBezTo>
                    <a:pt x="356" y="85"/>
                    <a:pt x="356" y="85"/>
                    <a:pt x="356" y="85"/>
                  </a:cubicBezTo>
                  <a:cubicBezTo>
                    <a:pt x="352" y="91"/>
                    <a:pt x="346" y="95"/>
                    <a:pt x="339" y="95"/>
                  </a:cubicBezTo>
                  <a:cubicBezTo>
                    <a:pt x="332" y="95"/>
                    <a:pt x="327" y="92"/>
                    <a:pt x="324" y="88"/>
                  </a:cubicBezTo>
                  <a:cubicBezTo>
                    <a:pt x="320" y="84"/>
                    <a:pt x="318" y="77"/>
                    <a:pt x="318" y="69"/>
                  </a:cubicBezTo>
                  <a:cubicBezTo>
                    <a:pt x="318" y="61"/>
                    <a:pt x="320" y="54"/>
                    <a:pt x="324" y="49"/>
                  </a:cubicBezTo>
                  <a:cubicBezTo>
                    <a:pt x="328" y="44"/>
                    <a:pt x="334" y="42"/>
                    <a:pt x="341" y="42"/>
                  </a:cubicBezTo>
                  <a:cubicBezTo>
                    <a:pt x="348" y="42"/>
                    <a:pt x="353" y="45"/>
                    <a:pt x="356" y="50"/>
                  </a:cubicBezTo>
                  <a:cubicBezTo>
                    <a:pt x="356" y="50"/>
                    <a:pt x="356" y="50"/>
                    <a:pt x="356" y="50"/>
                  </a:cubicBezTo>
                  <a:cubicBezTo>
                    <a:pt x="356" y="19"/>
                    <a:pt x="356" y="19"/>
                    <a:pt x="356" y="19"/>
                  </a:cubicBezTo>
                  <a:cubicBezTo>
                    <a:pt x="364" y="19"/>
                    <a:pt x="364" y="19"/>
                    <a:pt x="364" y="19"/>
                  </a:cubicBezTo>
                  <a:lnTo>
                    <a:pt x="364" y="93"/>
                  </a:lnTo>
                  <a:close/>
                  <a:moveTo>
                    <a:pt x="356" y="71"/>
                  </a:moveTo>
                  <a:cubicBezTo>
                    <a:pt x="356" y="63"/>
                    <a:pt x="356" y="63"/>
                    <a:pt x="356" y="63"/>
                  </a:cubicBezTo>
                  <a:cubicBezTo>
                    <a:pt x="356" y="59"/>
                    <a:pt x="355" y="56"/>
                    <a:pt x="352" y="53"/>
                  </a:cubicBezTo>
                  <a:cubicBezTo>
                    <a:pt x="349" y="50"/>
                    <a:pt x="346" y="49"/>
                    <a:pt x="342" y="49"/>
                  </a:cubicBezTo>
                  <a:cubicBezTo>
                    <a:pt x="337" y="49"/>
                    <a:pt x="333" y="51"/>
                    <a:pt x="330" y="54"/>
                  </a:cubicBezTo>
                  <a:cubicBezTo>
                    <a:pt x="327" y="58"/>
                    <a:pt x="326" y="63"/>
                    <a:pt x="326" y="69"/>
                  </a:cubicBezTo>
                  <a:cubicBezTo>
                    <a:pt x="326" y="75"/>
                    <a:pt x="327" y="80"/>
                    <a:pt x="330" y="83"/>
                  </a:cubicBezTo>
                  <a:cubicBezTo>
                    <a:pt x="333" y="86"/>
                    <a:pt x="337" y="88"/>
                    <a:pt x="341" y="88"/>
                  </a:cubicBezTo>
                  <a:cubicBezTo>
                    <a:pt x="345" y="88"/>
                    <a:pt x="349" y="86"/>
                    <a:pt x="352" y="83"/>
                  </a:cubicBezTo>
                  <a:cubicBezTo>
                    <a:pt x="355" y="80"/>
                    <a:pt x="356" y="76"/>
                    <a:pt x="356" y="71"/>
                  </a:cubicBezTo>
                  <a:close/>
                  <a:moveTo>
                    <a:pt x="424" y="68"/>
                  </a:moveTo>
                  <a:cubicBezTo>
                    <a:pt x="424" y="76"/>
                    <a:pt x="422" y="83"/>
                    <a:pt x="417" y="87"/>
                  </a:cubicBezTo>
                  <a:cubicBezTo>
                    <a:pt x="413" y="92"/>
                    <a:pt x="407" y="95"/>
                    <a:pt x="399" y="95"/>
                  </a:cubicBezTo>
                  <a:cubicBezTo>
                    <a:pt x="392" y="95"/>
                    <a:pt x="386" y="92"/>
                    <a:pt x="381" y="87"/>
                  </a:cubicBezTo>
                  <a:cubicBezTo>
                    <a:pt x="377" y="83"/>
                    <a:pt x="375" y="77"/>
                    <a:pt x="375" y="69"/>
                  </a:cubicBezTo>
                  <a:cubicBezTo>
                    <a:pt x="375" y="60"/>
                    <a:pt x="377" y="53"/>
                    <a:pt x="382" y="49"/>
                  </a:cubicBezTo>
                  <a:cubicBezTo>
                    <a:pt x="387" y="44"/>
                    <a:pt x="393" y="42"/>
                    <a:pt x="400" y="42"/>
                  </a:cubicBezTo>
                  <a:cubicBezTo>
                    <a:pt x="408" y="42"/>
                    <a:pt x="414" y="44"/>
                    <a:pt x="418" y="49"/>
                  </a:cubicBezTo>
                  <a:cubicBezTo>
                    <a:pt x="422" y="53"/>
                    <a:pt x="424" y="60"/>
                    <a:pt x="424" y="68"/>
                  </a:cubicBezTo>
                  <a:close/>
                  <a:moveTo>
                    <a:pt x="416" y="68"/>
                  </a:moveTo>
                  <a:cubicBezTo>
                    <a:pt x="416" y="62"/>
                    <a:pt x="415" y="57"/>
                    <a:pt x="412" y="54"/>
                  </a:cubicBezTo>
                  <a:cubicBezTo>
                    <a:pt x="409" y="50"/>
                    <a:pt x="405" y="49"/>
                    <a:pt x="400" y="49"/>
                  </a:cubicBezTo>
                  <a:cubicBezTo>
                    <a:pt x="395" y="49"/>
                    <a:pt x="391" y="50"/>
                    <a:pt x="388" y="54"/>
                  </a:cubicBezTo>
                  <a:cubicBezTo>
                    <a:pt x="384" y="57"/>
                    <a:pt x="383" y="62"/>
                    <a:pt x="383" y="69"/>
                  </a:cubicBezTo>
                  <a:cubicBezTo>
                    <a:pt x="383" y="75"/>
                    <a:pt x="384" y="79"/>
                    <a:pt x="387" y="83"/>
                  </a:cubicBezTo>
                  <a:cubicBezTo>
                    <a:pt x="391" y="86"/>
                    <a:pt x="395" y="88"/>
                    <a:pt x="400" y="88"/>
                  </a:cubicBezTo>
                  <a:cubicBezTo>
                    <a:pt x="405" y="88"/>
                    <a:pt x="409" y="86"/>
                    <a:pt x="412" y="83"/>
                  </a:cubicBezTo>
                  <a:cubicBezTo>
                    <a:pt x="415" y="79"/>
                    <a:pt x="416" y="75"/>
                    <a:pt x="416" y="68"/>
                  </a:cubicBezTo>
                  <a:close/>
                  <a:moveTo>
                    <a:pt x="496" y="43"/>
                  </a:moveTo>
                  <a:cubicBezTo>
                    <a:pt x="481" y="93"/>
                    <a:pt x="481" y="93"/>
                    <a:pt x="481" y="93"/>
                  </a:cubicBezTo>
                  <a:cubicBezTo>
                    <a:pt x="473" y="93"/>
                    <a:pt x="473" y="93"/>
                    <a:pt x="473" y="93"/>
                  </a:cubicBezTo>
                  <a:cubicBezTo>
                    <a:pt x="462" y="57"/>
                    <a:pt x="462" y="57"/>
                    <a:pt x="462" y="57"/>
                  </a:cubicBezTo>
                  <a:cubicBezTo>
                    <a:pt x="462" y="56"/>
                    <a:pt x="462" y="55"/>
                    <a:pt x="462" y="53"/>
                  </a:cubicBezTo>
                  <a:cubicBezTo>
                    <a:pt x="461" y="53"/>
                    <a:pt x="461" y="53"/>
                    <a:pt x="461" y="53"/>
                  </a:cubicBezTo>
                  <a:cubicBezTo>
                    <a:pt x="461" y="54"/>
                    <a:pt x="461" y="55"/>
                    <a:pt x="460" y="57"/>
                  </a:cubicBezTo>
                  <a:cubicBezTo>
                    <a:pt x="449" y="93"/>
                    <a:pt x="449" y="93"/>
                    <a:pt x="449" y="93"/>
                  </a:cubicBezTo>
                  <a:cubicBezTo>
                    <a:pt x="441" y="93"/>
                    <a:pt x="441" y="93"/>
                    <a:pt x="441" y="93"/>
                  </a:cubicBezTo>
                  <a:cubicBezTo>
                    <a:pt x="426" y="43"/>
                    <a:pt x="426" y="43"/>
                    <a:pt x="426" y="43"/>
                  </a:cubicBezTo>
                  <a:cubicBezTo>
                    <a:pt x="434" y="43"/>
                    <a:pt x="434" y="43"/>
                    <a:pt x="434" y="43"/>
                  </a:cubicBezTo>
                  <a:cubicBezTo>
                    <a:pt x="445" y="81"/>
                    <a:pt x="445" y="81"/>
                    <a:pt x="445" y="81"/>
                  </a:cubicBezTo>
                  <a:cubicBezTo>
                    <a:pt x="445" y="82"/>
                    <a:pt x="445" y="84"/>
                    <a:pt x="445" y="85"/>
                  </a:cubicBezTo>
                  <a:cubicBezTo>
                    <a:pt x="446" y="85"/>
                    <a:pt x="446" y="85"/>
                    <a:pt x="446" y="85"/>
                  </a:cubicBezTo>
                  <a:cubicBezTo>
                    <a:pt x="446" y="84"/>
                    <a:pt x="446" y="83"/>
                    <a:pt x="447" y="81"/>
                  </a:cubicBezTo>
                  <a:cubicBezTo>
                    <a:pt x="458" y="43"/>
                    <a:pt x="458" y="43"/>
                    <a:pt x="458" y="43"/>
                  </a:cubicBezTo>
                  <a:cubicBezTo>
                    <a:pt x="466" y="43"/>
                    <a:pt x="466" y="43"/>
                    <a:pt x="466" y="43"/>
                  </a:cubicBezTo>
                  <a:cubicBezTo>
                    <a:pt x="476" y="81"/>
                    <a:pt x="476" y="81"/>
                    <a:pt x="476" y="81"/>
                  </a:cubicBezTo>
                  <a:cubicBezTo>
                    <a:pt x="476" y="82"/>
                    <a:pt x="477" y="84"/>
                    <a:pt x="477" y="86"/>
                  </a:cubicBezTo>
                  <a:cubicBezTo>
                    <a:pt x="477" y="86"/>
                    <a:pt x="477" y="86"/>
                    <a:pt x="477" y="86"/>
                  </a:cubicBezTo>
                  <a:cubicBezTo>
                    <a:pt x="477" y="84"/>
                    <a:pt x="477" y="83"/>
                    <a:pt x="478" y="81"/>
                  </a:cubicBezTo>
                  <a:cubicBezTo>
                    <a:pt x="488" y="43"/>
                    <a:pt x="488" y="43"/>
                    <a:pt x="488" y="43"/>
                  </a:cubicBezTo>
                  <a:lnTo>
                    <a:pt x="496" y="43"/>
                  </a:lnTo>
                  <a:close/>
                  <a:moveTo>
                    <a:pt x="530" y="80"/>
                  </a:moveTo>
                  <a:cubicBezTo>
                    <a:pt x="530" y="84"/>
                    <a:pt x="529" y="88"/>
                    <a:pt x="526" y="90"/>
                  </a:cubicBezTo>
                  <a:cubicBezTo>
                    <a:pt x="522" y="93"/>
                    <a:pt x="518" y="95"/>
                    <a:pt x="512" y="95"/>
                  </a:cubicBezTo>
                  <a:cubicBezTo>
                    <a:pt x="507" y="95"/>
                    <a:pt x="503" y="94"/>
                    <a:pt x="499" y="92"/>
                  </a:cubicBezTo>
                  <a:cubicBezTo>
                    <a:pt x="499" y="83"/>
                    <a:pt x="499" y="83"/>
                    <a:pt x="499" y="83"/>
                  </a:cubicBezTo>
                  <a:cubicBezTo>
                    <a:pt x="503" y="86"/>
                    <a:pt x="508" y="88"/>
                    <a:pt x="512" y="88"/>
                  </a:cubicBezTo>
                  <a:cubicBezTo>
                    <a:pt x="519" y="88"/>
                    <a:pt x="522" y="85"/>
                    <a:pt x="522" y="81"/>
                  </a:cubicBezTo>
                  <a:cubicBezTo>
                    <a:pt x="522" y="79"/>
                    <a:pt x="521" y="77"/>
                    <a:pt x="520" y="76"/>
                  </a:cubicBezTo>
                  <a:cubicBezTo>
                    <a:pt x="518" y="75"/>
                    <a:pt x="516" y="73"/>
                    <a:pt x="512" y="71"/>
                  </a:cubicBezTo>
                  <a:cubicBezTo>
                    <a:pt x="507" y="69"/>
                    <a:pt x="504" y="68"/>
                    <a:pt x="503" y="66"/>
                  </a:cubicBezTo>
                  <a:cubicBezTo>
                    <a:pt x="500" y="63"/>
                    <a:pt x="499" y="60"/>
                    <a:pt x="499" y="56"/>
                  </a:cubicBezTo>
                  <a:cubicBezTo>
                    <a:pt x="499" y="52"/>
                    <a:pt x="501" y="49"/>
                    <a:pt x="504" y="46"/>
                  </a:cubicBezTo>
                  <a:cubicBezTo>
                    <a:pt x="508" y="43"/>
                    <a:pt x="512" y="42"/>
                    <a:pt x="517" y="42"/>
                  </a:cubicBezTo>
                  <a:cubicBezTo>
                    <a:pt x="521" y="42"/>
                    <a:pt x="525" y="43"/>
                    <a:pt x="528" y="44"/>
                  </a:cubicBezTo>
                  <a:cubicBezTo>
                    <a:pt x="528" y="52"/>
                    <a:pt x="528" y="52"/>
                    <a:pt x="528" y="52"/>
                  </a:cubicBezTo>
                  <a:cubicBezTo>
                    <a:pt x="525" y="50"/>
                    <a:pt x="521" y="49"/>
                    <a:pt x="517" y="49"/>
                  </a:cubicBezTo>
                  <a:cubicBezTo>
                    <a:pt x="514" y="49"/>
                    <a:pt x="512" y="49"/>
                    <a:pt x="510" y="51"/>
                  </a:cubicBezTo>
                  <a:cubicBezTo>
                    <a:pt x="509" y="52"/>
                    <a:pt x="508" y="54"/>
                    <a:pt x="508" y="56"/>
                  </a:cubicBezTo>
                  <a:cubicBezTo>
                    <a:pt x="508" y="58"/>
                    <a:pt x="508" y="60"/>
                    <a:pt x="510" y="61"/>
                  </a:cubicBezTo>
                  <a:cubicBezTo>
                    <a:pt x="511" y="62"/>
                    <a:pt x="513" y="64"/>
                    <a:pt x="517" y="65"/>
                  </a:cubicBezTo>
                  <a:cubicBezTo>
                    <a:pt x="522" y="67"/>
                    <a:pt x="525" y="69"/>
                    <a:pt x="527" y="71"/>
                  </a:cubicBezTo>
                  <a:cubicBezTo>
                    <a:pt x="529" y="73"/>
                    <a:pt x="530" y="76"/>
                    <a:pt x="530" y="80"/>
                  </a:cubicBezTo>
                  <a:close/>
                  <a:moveTo>
                    <a:pt x="615" y="93"/>
                  </a:moveTo>
                  <a:cubicBezTo>
                    <a:pt x="605" y="93"/>
                    <a:pt x="605" y="93"/>
                    <a:pt x="605" y="93"/>
                  </a:cubicBezTo>
                  <a:cubicBezTo>
                    <a:pt x="598" y="74"/>
                    <a:pt x="598" y="74"/>
                    <a:pt x="598" y="74"/>
                  </a:cubicBezTo>
                  <a:cubicBezTo>
                    <a:pt x="568" y="74"/>
                    <a:pt x="568" y="74"/>
                    <a:pt x="568" y="74"/>
                  </a:cubicBezTo>
                  <a:cubicBezTo>
                    <a:pt x="561" y="93"/>
                    <a:pt x="561" y="93"/>
                    <a:pt x="561" y="93"/>
                  </a:cubicBezTo>
                  <a:cubicBezTo>
                    <a:pt x="552" y="93"/>
                    <a:pt x="552" y="93"/>
                    <a:pt x="552" y="93"/>
                  </a:cubicBezTo>
                  <a:cubicBezTo>
                    <a:pt x="579" y="23"/>
                    <a:pt x="579" y="23"/>
                    <a:pt x="579" y="23"/>
                  </a:cubicBezTo>
                  <a:cubicBezTo>
                    <a:pt x="587" y="23"/>
                    <a:pt x="587" y="23"/>
                    <a:pt x="587" y="23"/>
                  </a:cubicBezTo>
                  <a:lnTo>
                    <a:pt x="615" y="93"/>
                  </a:lnTo>
                  <a:close/>
                  <a:moveTo>
                    <a:pt x="595" y="66"/>
                  </a:moveTo>
                  <a:cubicBezTo>
                    <a:pt x="584" y="36"/>
                    <a:pt x="584" y="36"/>
                    <a:pt x="584" y="36"/>
                  </a:cubicBezTo>
                  <a:cubicBezTo>
                    <a:pt x="584" y="35"/>
                    <a:pt x="583" y="34"/>
                    <a:pt x="583" y="31"/>
                  </a:cubicBezTo>
                  <a:cubicBezTo>
                    <a:pt x="583" y="31"/>
                    <a:pt x="583" y="31"/>
                    <a:pt x="583" y="31"/>
                  </a:cubicBezTo>
                  <a:cubicBezTo>
                    <a:pt x="582" y="33"/>
                    <a:pt x="582" y="35"/>
                    <a:pt x="582" y="36"/>
                  </a:cubicBezTo>
                  <a:cubicBezTo>
                    <a:pt x="571" y="66"/>
                    <a:pt x="571" y="66"/>
                    <a:pt x="571" y="66"/>
                  </a:cubicBezTo>
                  <a:lnTo>
                    <a:pt x="595" y="66"/>
                  </a:lnTo>
                  <a:close/>
                  <a:moveTo>
                    <a:pt x="659" y="45"/>
                  </a:moveTo>
                  <a:cubicBezTo>
                    <a:pt x="629" y="87"/>
                    <a:pt x="629" y="87"/>
                    <a:pt x="629" y="87"/>
                  </a:cubicBezTo>
                  <a:cubicBezTo>
                    <a:pt x="659" y="87"/>
                    <a:pt x="659" y="87"/>
                    <a:pt x="659" y="87"/>
                  </a:cubicBezTo>
                  <a:cubicBezTo>
                    <a:pt x="659" y="93"/>
                    <a:pt x="659" y="93"/>
                    <a:pt x="659" y="93"/>
                  </a:cubicBezTo>
                  <a:cubicBezTo>
                    <a:pt x="617" y="93"/>
                    <a:pt x="617" y="93"/>
                    <a:pt x="617" y="93"/>
                  </a:cubicBezTo>
                  <a:cubicBezTo>
                    <a:pt x="617" y="91"/>
                    <a:pt x="617" y="91"/>
                    <a:pt x="617" y="91"/>
                  </a:cubicBezTo>
                  <a:cubicBezTo>
                    <a:pt x="647" y="50"/>
                    <a:pt x="647" y="50"/>
                    <a:pt x="647" y="50"/>
                  </a:cubicBezTo>
                  <a:cubicBezTo>
                    <a:pt x="620" y="50"/>
                    <a:pt x="620" y="50"/>
                    <a:pt x="620" y="50"/>
                  </a:cubicBezTo>
                  <a:cubicBezTo>
                    <a:pt x="620" y="43"/>
                    <a:pt x="620" y="43"/>
                    <a:pt x="620" y="43"/>
                  </a:cubicBezTo>
                  <a:cubicBezTo>
                    <a:pt x="659" y="43"/>
                    <a:pt x="659" y="43"/>
                    <a:pt x="659" y="43"/>
                  </a:cubicBezTo>
                  <a:lnTo>
                    <a:pt x="659" y="45"/>
                  </a:lnTo>
                  <a:close/>
                  <a:moveTo>
                    <a:pt x="706" y="93"/>
                  </a:moveTo>
                  <a:cubicBezTo>
                    <a:pt x="698" y="93"/>
                    <a:pt x="698" y="93"/>
                    <a:pt x="698" y="93"/>
                  </a:cubicBezTo>
                  <a:cubicBezTo>
                    <a:pt x="698" y="85"/>
                    <a:pt x="698" y="85"/>
                    <a:pt x="698" y="85"/>
                  </a:cubicBezTo>
                  <a:cubicBezTo>
                    <a:pt x="698" y="85"/>
                    <a:pt x="698" y="85"/>
                    <a:pt x="698" y="85"/>
                  </a:cubicBezTo>
                  <a:cubicBezTo>
                    <a:pt x="694" y="92"/>
                    <a:pt x="689" y="95"/>
                    <a:pt x="682" y="95"/>
                  </a:cubicBezTo>
                  <a:cubicBezTo>
                    <a:pt x="670" y="95"/>
                    <a:pt x="664" y="88"/>
                    <a:pt x="664" y="73"/>
                  </a:cubicBezTo>
                  <a:cubicBezTo>
                    <a:pt x="664" y="43"/>
                    <a:pt x="664" y="43"/>
                    <a:pt x="664" y="43"/>
                  </a:cubicBezTo>
                  <a:cubicBezTo>
                    <a:pt x="672" y="43"/>
                    <a:pt x="672" y="43"/>
                    <a:pt x="672" y="43"/>
                  </a:cubicBezTo>
                  <a:cubicBezTo>
                    <a:pt x="672" y="72"/>
                    <a:pt x="672" y="72"/>
                    <a:pt x="672" y="72"/>
                  </a:cubicBezTo>
                  <a:cubicBezTo>
                    <a:pt x="672" y="83"/>
                    <a:pt x="676" y="88"/>
                    <a:pt x="685" y="88"/>
                  </a:cubicBezTo>
                  <a:cubicBezTo>
                    <a:pt x="688" y="88"/>
                    <a:pt x="692" y="86"/>
                    <a:pt x="694" y="84"/>
                  </a:cubicBezTo>
                  <a:cubicBezTo>
                    <a:pt x="697" y="81"/>
                    <a:pt x="698" y="77"/>
                    <a:pt x="698" y="72"/>
                  </a:cubicBezTo>
                  <a:cubicBezTo>
                    <a:pt x="698" y="43"/>
                    <a:pt x="698" y="43"/>
                    <a:pt x="698" y="43"/>
                  </a:cubicBezTo>
                  <a:cubicBezTo>
                    <a:pt x="706" y="43"/>
                    <a:pt x="706" y="43"/>
                    <a:pt x="706" y="43"/>
                  </a:cubicBezTo>
                  <a:lnTo>
                    <a:pt x="706" y="93"/>
                  </a:lnTo>
                  <a:close/>
                  <a:moveTo>
                    <a:pt x="745" y="51"/>
                  </a:moveTo>
                  <a:cubicBezTo>
                    <a:pt x="743" y="50"/>
                    <a:pt x="741" y="50"/>
                    <a:pt x="739" y="50"/>
                  </a:cubicBezTo>
                  <a:cubicBezTo>
                    <a:pt x="735" y="50"/>
                    <a:pt x="733" y="51"/>
                    <a:pt x="730" y="54"/>
                  </a:cubicBezTo>
                  <a:cubicBezTo>
                    <a:pt x="728" y="57"/>
                    <a:pt x="726" y="62"/>
                    <a:pt x="726" y="68"/>
                  </a:cubicBezTo>
                  <a:cubicBezTo>
                    <a:pt x="726" y="93"/>
                    <a:pt x="726" y="93"/>
                    <a:pt x="726" y="93"/>
                  </a:cubicBezTo>
                  <a:cubicBezTo>
                    <a:pt x="718" y="93"/>
                    <a:pt x="718" y="93"/>
                    <a:pt x="718" y="93"/>
                  </a:cubicBezTo>
                  <a:cubicBezTo>
                    <a:pt x="718" y="43"/>
                    <a:pt x="718" y="43"/>
                    <a:pt x="718" y="43"/>
                  </a:cubicBezTo>
                  <a:cubicBezTo>
                    <a:pt x="726" y="43"/>
                    <a:pt x="726" y="43"/>
                    <a:pt x="726" y="43"/>
                  </a:cubicBezTo>
                  <a:cubicBezTo>
                    <a:pt x="726" y="53"/>
                    <a:pt x="726" y="53"/>
                    <a:pt x="726" y="53"/>
                  </a:cubicBezTo>
                  <a:cubicBezTo>
                    <a:pt x="727" y="53"/>
                    <a:pt x="727" y="53"/>
                    <a:pt x="727" y="53"/>
                  </a:cubicBezTo>
                  <a:cubicBezTo>
                    <a:pt x="728" y="50"/>
                    <a:pt x="730" y="47"/>
                    <a:pt x="732" y="45"/>
                  </a:cubicBezTo>
                  <a:cubicBezTo>
                    <a:pt x="734" y="43"/>
                    <a:pt x="737" y="42"/>
                    <a:pt x="740" y="42"/>
                  </a:cubicBezTo>
                  <a:cubicBezTo>
                    <a:pt x="742" y="42"/>
                    <a:pt x="744" y="42"/>
                    <a:pt x="745" y="43"/>
                  </a:cubicBezTo>
                  <a:lnTo>
                    <a:pt x="745" y="51"/>
                  </a:lnTo>
                  <a:close/>
                  <a:moveTo>
                    <a:pt x="790" y="70"/>
                  </a:moveTo>
                  <a:cubicBezTo>
                    <a:pt x="755" y="70"/>
                    <a:pt x="755" y="70"/>
                    <a:pt x="755" y="70"/>
                  </a:cubicBezTo>
                  <a:cubicBezTo>
                    <a:pt x="755" y="76"/>
                    <a:pt x="756" y="80"/>
                    <a:pt x="759" y="83"/>
                  </a:cubicBezTo>
                  <a:cubicBezTo>
                    <a:pt x="762" y="86"/>
                    <a:pt x="766" y="88"/>
                    <a:pt x="771" y="88"/>
                  </a:cubicBezTo>
                  <a:cubicBezTo>
                    <a:pt x="777" y="88"/>
                    <a:pt x="782" y="86"/>
                    <a:pt x="787" y="82"/>
                  </a:cubicBezTo>
                  <a:cubicBezTo>
                    <a:pt x="787" y="90"/>
                    <a:pt x="787" y="90"/>
                    <a:pt x="787" y="90"/>
                  </a:cubicBezTo>
                  <a:cubicBezTo>
                    <a:pt x="782" y="93"/>
                    <a:pt x="777" y="95"/>
                    <a:pt x="769" y="95"/>
                  </a:cubicBezTo>
                  <a:cubicBezTo>
                    <a:pt x="762" y="95"/>
                    <a:pt x="757" y="93"/>
                    <a:pt x="753" y="88"/>
                  </a:cubicBezTo>
                  <a:cubicBezTo>
                    <a:pt x="748" y="84"/>
                    <a:pt x="746" y="77"/>
                    <a:pt x="746" y="68"/>
                  </a:cubicBezTo>
                  <a:cubicBezTo>
                    <a:pt x="746" y="60"/>
                    <a:pt x="749" y="54"/>
                    <a:pt x="753" y="49"/>
                  </a:cubicBezTo>
                  <a:cubicBezTo>
                    <a:pt x="758" y="44"/>
                    <a:pt x="763" y="42"/>
                    <a:pt x="770" y="42"/>
                  </a:cubicBezTo>
                  <a:cubicBezTo>
                    <a:pt x="776" y="42"/>
                    <a:pt x="782" y="44"/>
                    <a:pt x="785" y="49"/>
                  </a:cubicBezTo>
                  <a:cubicBezTo>
                    <a:pt x="789" y="53"/>
                    <a:pt x="790" y="59"/>
                    <a:pt x="790" y="66"/>
                  </a:cubicBezTo>
                  <a:lnTo>
                    <a:pt x="790" y="70"/>
                  </a:lnTo>
                  <a:close/>
                  <a:moveTo>
                    <a:pt x="782" y="63"/>
                  </a:moveTo>
                  <a:cubicBezTo>
                    <a:pt x="782" y="59"/>
                    <a:pt x="781" y="55"/>
                    <a:pt x="779" y="53"/>
                  </a:cubicBezTo>
                  <a:cubicBezTo>
                    <a:pt x="777" y="50"/>
                    <a:pt x="773" y="49"/>
                    <a:pt x="769" y="49"/>
                  </a:cubicBezTo>
                  <a:cubicBezTo>
                    <a:pt x="766" y="49"/>
                    <a:pt x="762" y="50"/>
                    <a:pt x="760" y="53"/>
                  </a:cubicBezTo>
                  <a:cubicBezTo>
                    <a:pt x="757" y="55"/>
                    <a:pt x="755" y="59"/>
                    <a:pt x="755" y="63"/>
                  </a:cubicBezTo>
                  <a:lnTo>
                    <a:pt x="782" y="63"/>
                  </a:lnTo>
                  <a:close/>
                  <a:moveTo>
                    <a:pt x="50" y="57"/>
                  </a:moveTo>
                  <a:cubicBezTo>
                    <a:pt x="50" y="9"/>
                    <a:pt x="50" y="9"/>
                    <a:pt x="50" y="9"/>
                  </a:cubicBezTo>
                  <a:cubicBezTo>
                    <a:pt x="0" y="16"/>
                    <a:pt x="0" y="16"/>
                    <a:pt x="0" y="16"/>
                  </a:cubicBezTo>
                  <a:cubicBezTo>
                    <a:pt x="0" y="57"/>
                    <a:pt x="0" y="57"/>
                    <a:pt x="0" y="57"/>
                  </a:cubicBezTo>
                  <a:lnTo>
                    <a:pt x="50" y="57"/>
                  </a:lnTo>
                  <a:close/>
                  <a:moveTo>
                    <a:pt x="52" y="57"/>
                  </a:moveTo>
                  <a:cubicBezTo>
                    <a:pt x="116" y="57"/>
                    <a:pt x="116" y="57"/>
                    <a:pt x="116" y="57"/>
                  </a:cubicBezTo>
                  <a:cubicBezTo>
                    <a:pt x="116" y="0"/>
                    <a:pt x="116" y="0"/>
                    <a:pt x="116" y="0"/>
                  </a:cubicBezTo>
                  <a:cubicBezTo>
                    <a:pt x="52" y="9"/>
                    <a:pt x="52" y="9"/>
                    <a:pt x="52" y="9"/>
                  </a:cubicBezTo>
                  <a:lnTo>
                    <a:pt x="52" y="57"/>
                  </a:lnTo>
                  <a:close/>
                  <a:moveTo>
                    <a:pt x="50" y="59"/>
                  </a:moveTo>
                  <a:cubicBezTo>
                    <a:pt x="0" y="59"/>
                    <a:pt x="0" y="59"/>
                    <a:pt x="0" y="59"/>
                  </a:cubicBezTo>
                  <a:cubicBezTo>
                    <a:pt x="0" y="100"/>
                    <a:pt x="0" y="100"/>
                    <a:pt x="0" y="100"/>
                  </a:cubicBezTo>
                  <a:cubicBezTo>
                    <a:pt x="50" y="107"/>
                    <a:pt x="50" y="107"/>
                    <a:pt x="50" y="107"/>
                  </a:cubicBezTo>
                  <a:lnTo>
                    <a:pt x="50" y="59"/>
                  </a:lnTo>
                  <a:close/>
                  <a:moveTo>
                    <a:pt x="52" y="59"/>
                  </a:moveTo>
                  <a:cubicBezTo>
                    <a:pt x="52" y="107"/>
                    <a:pt x="52" y="107"/>
                    <a:pt x="52" y="107"/>
                  </a:cubicBezTo>
                  <a:cubicBezTo>
                    <a:pt x="116" y="116"/>
                    <a:pt x="116" y="116"/>
                    <a:pt x="116" y="116"/>
                  </a:cubicBezTo>
                  <a:cubicBezTo>
                    <a:pt x="116" y="59"/>
                    <a:pt x="116" y="59"/>
                    <a:pt x="116" y="59"/>
                  </a:cubicBezTo>
                  <a:lnTo>
                    <a:pt x="52"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1416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2F2F2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749A5DDC-74CB-4CC7-BE0E-1BCE8C376F9A}"/>
                </a:ext>
              </a:extLst>
            </p:cNvPr>
            <p:cNvSpPr txBox="1"/>
            <p:nvPr/>
          </p:nvSpPr>
          <p:spPr>
            <a:xfrm>
              <a:off x="8786981" y="1257175"/>
              <a:ext cx="2603870" cy="1494558"/>
            </a:xfrm>
            <a:prstGeom prst="rect">
              <a:avLst/>
            </a:prstGeom>
            <a:grpFill/>
          </p:spPr>
          <p:txBody>
            <a:bodyPr wrap="square" lIns="179227" tIns="143381" rIns="179227" bIns="143381" rtlCol="0">
              <a:spAutoFit/>
            </a:bodyPr>
            <a:lstStyle/>
            <a:p>
              <a:pPr marL="0" marR="0" lvl="0" indent="0" algn="l" defTabSz="914169" rtl="0" eaLnBrk="1" fontAlgn="auto" latinLnBrk="0" hangingPunct="1">
                <a:lnSpc>
                  <a:spcPct val="9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2F2F2F"/>
                  </a:solidFill>
                  <a:effectLst/>
                  <a:uLnTx/>
                  <a:uFillTx/>
                  <a:latin typeface="Segoe UI"/>
                  <a:ea typeface="+mn-ea"/>
                  <a:cs typeface="+mn-cs"/>
                </a:rPr>
                <a:t>Azure Site Recovery</a:t>
              </a:r>
            </a:p>
          </p:txBody>
        </p:sp>
      </p:grpSp>
      <p:sp>
        <p:nvSpPr>
          <p:cNvPr id="14" name="Freeform 207">
            <a:extLst>
              <a:ext uri="{FF2B5EF4-FFF2-40B4-BE49-F238E27FC236}">
                <a16:creationId xmlns:a16="http://schemas.microsoft.com/office/drawing/2014/main" id="{CFED4071-1246-4ED8-9156-9F887DF03E95}"/>
              </a:ext>
            </a:extLst>
          </p:cNvPr>
          <p:cNvSpPr>
            <a:spLocks noEditPoints="1"/>
          </p:cNvSpPr>
          <p:nvPr/>
        </p:nvSpPr>
        <p:spPr bwMode="black">
          <a:xfrm>
            <a:off x="2974855" y="3438257"/>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16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2F2F2F"/>
              </a:solidFill>
              <a:effectLst/>
              <a:uLnTx/>
              <a:uFillTx/>
              <a:latin typeface="Segoe UI"/>
              <a:ea typeface="+mn-ea"/>
              <a:cs typeface="+mn-cs"/>
            </a:endParaRPr>
          </a:p>
        </p:txBody>
      </p:sp>
      <p:sp>
        <p:nvSpPr>
          <p:cNvPr id="15" name="Left-Right Arrow 60">
            <a:extLst>
              <a:ext uri="{FF2B5EF4-FFF2-40B4-BE49-F238E27FC236}">
                <a16:creationId xmlns:a16="http://schemas.microsoft.com/office/drawing/2014/main" id="{7C3F15B3-6145-449E-9B72-F46059734D28}"/>
              </a:ext>
            </a:extLst>
          </p:cNvPr>
          <p:cNvSpPr/>
          <p:nvPr/>
        </p:nvSpPr>
        <p:spPr bwMode="auto">
          <a:xfrm>
            <a:off x="4389013" y="2805886"/>
            <a:ext cx="3897404" cy="553199"/>
          </a:xfrm>
          <a:prstGeom prst="leftRightArrow">
            <a:avLst/>
          </a:prstGeom>
          <a:solidFill>
            <a:srgbClr val="00B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7" tIns="143315" rIns="179147" bIns="143315" numCol="1" spcCol="0" rtlCol="0" fromWordArt="0" anchor="ctr" anchorCtr="0" forceAA="0" compatLnSpc="1">
            <a:prstTxWarp prst="textNoShape">
              <a:avLst/>
            </a:prstTxWarp>
            <a:no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r>
              <a:rPr kumimoji="0" lang="en-US" sz="1567" b="1" i="0" u="none" strike="noStrike" kern="1200" cap="none" spc="0" normalizeH="0" baseline="0" noProof="0" dirty="0">
                <a:ln>
                  <a:noFill/>
                </a:ln>
                <a:solidFill>
                  <a:srgbClr val="2F2F2F"/>
                </a:solidFill>
                <a:effectLst/>
                <a:uLnTx/>
                <a:uFillTx/>
                <a:latin typeface="Segoe UI"/>
                <a:ea typeface="+mn-ea"/>
                <a:cs typeface="+mn-cs"/>
              </a:rPr>
              <a:t>SQL Availability Group</a:t>
            </a:r>
          </a:p>
        </p:txBody>
      </p:sp>
      <p:sp>
        <p:nvSpPr>
          <p:cNvPr id="16" name="TextBox 15">
            <a:extLst>
              <a:ext uri="{FF2B5EF4-FFF2-40B4-BE49-F238E27FC236}">
                <a16:creationId xmlns:a16="http://schemas.microsoft.com/office/drawing/2014/main" id="{C588C492-0256-4709-B658-B319A7A4069D}"/>
              </a:ext>
            </a:extLst>
          </p:cNvPr>
          <p:cNvSpPr txBox="1"/>
          <p:nvPr/>
        </p:nvSpPr>
        <p:spPr>
          <a:xfrm>
            <a:off x="792156" y="3450959"/>
            <a:ext cx="2076353" cy="1181206"/>
          </a:xfrm>
          <a:prstGeom prst="rect">
            <a:avLst/>
          </a:prstGeom>
          <a:noFill/>
        </p:spPr>
        <p:txBody>
          <a:bodyPr wrap="square" lIns="179259" tIns="143407" rIns="179259" bIns="143407"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App Front End</a:t>
            </a:r>
            <a:br>
              <a:rPr kumimoji="0" lang="en-US" sz="1961" b="0" i="0" u="none" strike="noStrike" kern="1200" cap="none" spc="0" normalizeH="0" baseline="0" noProof="0" dirty="0">
                <a:ln>
                  <a:noFill/>
                </a:ln>
                <a:solidFill>
                  <a:srgbClr val="2F2F2F"/>
                </a:solidFill>
                <a:effectLst/>
                <a:uLnTx/>
                <a:uFillTx/>
                <a:latin typeface="Segoe UI"/>
                <a:ea typeface="+mn-ea"/>
                <a:cs typeface="+mn-cs"/>
              </a:rPr>
            </a:br>
            <a:endParaRPr kumimoji="0" lang="en-US" sz="1961" b="0" i="0" u="none" strike="noStrike" kern="1200" cap="none" spc="0" normalizeH="0" baseline="0" noProof="0" dirty="0">
              <a:ln>
                <a:noFill/>
              </a:ln>
              <a:solidFill>
                <a:srgbClr val="2F2F2F"/>
              </a:solidFill>
              <a:effectLst/>
              <a:uLnTx/>
              <a:uFillTx/>
              <a:latin typeface="Segoe UI"/>
              <a:ea typeface="+mn-ea"/>
              <a:cs typeface="+mn-cs"/>
            </a:endParaRPr>
          </a:p>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App Tier</a:t>
            </a:r>
          </a:p>
        </p:txBody>
      </p:sp>
      <p:sp>
        <p:nvSpPr>
          <p:cNvPr id="17" name="TextBox 16">
            <a:extLst>
              <a:ext uri="{FF2B5EF4-FFF2-40B4-BE49-F238E27FC236}">
                <a16:creationId xmlns:a16="http://schemas.microsoft.com/office/drawing/2014/main" id="{EA5FD69A-A5F1-4F65-B877-BAC19CAE582B}"/>
              </a:ext>
            </a:extLst>
          </p:cNvPr>
          <p:cNvSpPr txBox="1"/>
          <p:nvPr/>
        </p:nvSpPr>
        <p:spPr>
          <a:xfrm>
            <a:off x="792156" y="2668516"/>
            <a:ext cx="1717953" cy="832712"/>
          </a:xfrm>
          <a:prstGeom prst="rect">
            <a:avLst/>
          </a:prstGeom>
          <a:noFill/>
        </p:spPr>
        <p:txBody>
          <a:bodyPr wrap="square" lIns="179259" tIns="143407" rIns="179259" bIns="143407"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SQL Backend</a:t>
            </a:r>
          </a:p>
        </p:txBody>
      </p:sp>
      <p:sp>
        <p:nvSpPr>
          <p:cNvPr id="18" name="Freeform 207">
            <a:extLst>
              <a:ext uri="{FF2B5EF4-FFF2-40B4-BE49-F238E27FC236}">
                <a16:creationId xmlns:a16="http://schemas.microsoft.com/office/drawing/2014/main" id="{11E7FF2F-B835-4912-973A-30DCB26B2D29}"/>
              </a:ext>
            </a:extLst>
          </p:cNvPr>
          <p:cNvSpPr>
            <a:spLocks noEditPoints="1"/>
          </p:cNvSpPr>
          <p:nvPr/>
        </p:nvSpPr>
        <p:spPr bwMode="black">
          <a:xfrm>
            <a:off x="2974855" y="2831295"/>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16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2F2F2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7C2FA445-0148-4DFB-A5E7-45782A647EDD}"/>
              </a:ext>
            </a:extLst>
          </p:cNvPr>
          <p:cNvSpPr txBox="1"/>
          <p:nvPr/>
        </p:nvSpPr>
        <p:spPr>
          <a:xfrm>
            <a:off x="2284344" y="5684322"/>
            <a:ext cx="1967589" cy="271549"/>
          </a:xfrm>
          <a:prstGeom prst="rect">
            <a:avLst/>
          </a:prstGeom>
          <a:noFill/>
        </p:spPr>
        <p:txBody>
          <a:bodyPr wrap="square" lIns="0" tIns="0" rIns="0" bIns="0"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Primary Site</a:t>
            </a:r>
          </a:p>
        </p:txBody>
      </p:sp>
      <p:sp>
        <p:nvSpPr>
          <p:cNvPr id="20" name="TextBox 19">
            <a:extLst>
              <a:ext uri="{FF2B5EF4-FFF2-40B4-BE49-F238E27FC236}">
                <a16:creationId xmlns:a16="http://schemas.microsoft.com/office/drawing/2014/main" id="{2E16B02E-9513-40E2-B12D-096C4AAD3969}"/>
              </a:ext>
            </a:extLst>
          </p:cNvPr>
          <p:cNvSpPr txBox="1"/>
          <p:nvPr/>
        </p:nvSpPr>
        <p:spPr>
          <a:xfrm>
            <a:off x="8562026" y="5653547"/>
            <a:ext cx="2117727" cy="301749"/>
          </a:xfrm>
          <a:prstGeom prst="rect">
            <a:avLst/>
          </a:prstGeom>
          <a:noFill/>
        </p:spPr>
        <p:txBody>
          <a:bodyPr wrap="square" lIns="0" tIns="0" rIns="0" bIns="0" rtlCol="0">
            <a:spAutoFit/>
          </a:bodyPr>
          <a:lstStyle/>
          <a:p>
            <a:pPr marL="0" marR="0" lvl="0" indent="0" algn="l" defTabSz="91416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Azure</a:t>
            </a:r>
          </a:p>
        </p:txBody>
      </p:sp>
      <p:sp>
        <p:nvSpPr>
          <p:cNvPr id="21" name="Rectangle 20">
            <a:extLst>
              <a:ext uri="{FF2B5EF4-FFF2-40B4-BE49-F238E27FC236}">
                <a16:creationId xmlns:a16="http://schemas.microsoft.com/office/drawing/2014/main" id="{9FD4E30C-9742-4518-B638-F5940618802A}"/>
              </a:ext>
            </a:extLst>
          </p:cNvPr>
          <p:cNvSpPr/>
          <p:nvPr/>
        </p:nvSpPr>
        <p:spPr bwMode="auto">
          <a:xfrm>
            <a:off x="838974" y="2419423"/>
            <a:ext cx="4388029" cy="329309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2F2F2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5F510521-2015-40F9-8B08-014D6CF90535}"/>
              </a:ext>
            </a:extLst>
          </p:cNvPr>
          <p:cNvSpPr/>
          <p:nvPr/>
        </p:nvSpPr>
        <p:spPr bwMode="auto">
          <a:xfrm>
            <a:off x="7024655" y="2480249"/>
            <a:ext cx="4287480" cy="323226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2F2F2F"/>
              </a:solidFill>
              <a:effectLst/>
              <a:uLnTx/>
              <a:uFillTx/>
              <a:latin typeface="Segoe UI"/>
              <a:ea typeface="Segoe UI" pitchFamily="34" charset="0"/>
              <a:cs typeface="Segoe UI" pitchFamily="34" charset="0"/>
            </a:endParaRPr>
          </a:p>
        </p:txBody>
      </p:sp>
      <p:pic>
        <p:nvPicPr>
          <p:cNvPr id="23" name="Picture 22">
            <a:extLst>
              <a:ext uri="{FF2B5EF4-FFF2-40B4-BE49-F238E27FC236}">
                <a16:creationId xmlns:a16="http://schemas.microsoft.com/office/drawing/2014/main" id="{5BAD7362-068C-4DEC-A9D6-498E87B372B0}"/>
              </a:ext>
            </a:extLst>
          </p:cNvPr>
          <p:cNvPicPr>
            <a:picLocks noChangeAspect="1"/>
          </p:cNvPicPr>
          <p:nvPr/>
        </p:nvPicPr>
        <p:blipFill>
          <a:blip r:embed="rId4">
            <a:duotone>
              <a:prstClr val="black"/>
              <a:schemeClr val="tx1">
                <a:tint val="45000"/>
                <a:satMod val="400000"/>
              </a:schemeClr>
            </a:duotone>
          </a:blip>
          <a:stretch>
            <a:fillRect/>
          </a:stretch>
        </p:blipFill>
        <p:spPr>
          <a:xfrm>
            <a:off x="8499928" y="2913153"/>
            <a:ext cx="715025" cy="604248"/>
          </a:xfrm>
          <a:prstGeom prst="rect">
            <a:avLst/>
          </a:prstGeom>
          <a:solidFill>
            <a:schemeClr val="bg2">
              <a:alpha val="0"/>
            </a:schemeClr>
          </a:solidFill>
        </p:spPr>
      </p:pic>
      <p:pic>
        <p:nvPicPr>
          <p:cNvPr id="24" name="Picture 23">
            <a:extLst>
              <a:ext uri="{FF2B5EF4-FFF2-40B4-BE49-F238E27FC236}">
                <a16:creationId xmlns:a16="http://schemas.microsoft.com/office/drawing/2014/main" id="{608803CB-A894-4CFF-95C7-E71C7C1B08A4}"/>
              </a:ext>
            </a:extLst>
          </p:cNvPr>
          <p:cNvPicPr>
            <a:picLocks noChangeAspect="1"/>
          </p:cNvPicPr>
          <p:nvPr/>
        </p:nvPicPr>
        <p:blipFill>
          <a:blip r:embed="rId4">
            <a:duotone>
              <a:prstClr val="black"/>
              <a:schemeClr val="tx1">
                <a:tint val="45000"/>
                <a:satMod val="400000"/>
              </a:schemeClr>
            </a:duotone>
          </a:blip>
          <a:stretch>
            <a:fillRect/>
          </a:stretch>
        </p:blipFill>
        <p:spPr>
          <a:xfrm>
            <a:off x="8499928" y="3838997"/>
            <a:ext cx="715025" cy="561131"/>
          </a:xfrm>
          <a:prstGeom prst="rect">
            <a:avLst/>
          </a:prstGeom>
          <a:solidFill>
            <a:schemeClr val="bg2">
              <a:alpha val="0"/>
            </a:schemeClr>
          </a:solidFill>
        </p:spPr>
      </p:pic>
      <p:sp>
        <p:nvSpPr>
          <p:cNvPr id="25" name="TextBox 24">
            <a:extLst>
              <a:ext uri="{FF2B5EF4-FFF2-40B4-BE49-F238E27FC236}">
                <a16:creationId xmlns:a16="http://schemas.microsoft.com/office/drawing/2014/main" id="{68617FB3-9D71-46E1-A5EA-8BF4CF0899EC}"/>
              </a:ext>
            </a:extLst>
          </p:cNvPr>
          <p:cNvSpPr txBox="1"/>
          <p:nvPr/>
        </p:nvSpPr>
        <p:spPr>
          <a:xfrm>
            <a:off x="8006678" y="2446896"/>
            <a:ext cx="1792597" cy="534041"/>
          </a:xfrm>
          <a:prstGeom prst="rect">
            <a:avLst/>
          </a:prstGeom>
          <a:noFill/>
        </p:spPr>
        <p:txBody>
          <a:bodyPr wrap="square" lIns="179259" tIns="143407" rIns="179259" bIns="143407"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2F2F2F"/>
                </a:solidFill>
                <a:effectLst/>
                <a:uLnTx/>
                <a:uFillTx/>
                <a:latin typeface="Segoe UI"/>
                <a:ea typeface="+mn-ea"/>
                <a:cs typeface="+mn-cs"/>
              </a:rPr>
              <a:t>Azure Storage</a:t>
            </a:r>
          </a:p>
        </p:txBody>
      </p:sp>
      <p:sp>
        <p:nvSpPr>
          <p:cNvPr id="26" name="Freeform 207">
            <a:extLst>
              <a:ext uri="{FF2B5EF4-FFF2-40B4-BE49-F238E27FC236}">
                <a16:creationId xmlns:a16="http://schemas.microsoft.com/office/drawing/2014/main" id="{C82DBE18-E654-4424-95B1-F3ED12327F04}"/>
              </a:ext>
            </a:extLst>
          </p:cNvPr>
          <p:cNvSpPr>
            <a:spLocks noEditPoints="1"/>
          </p:cNvSpPr>
          <p:nvPr/>
        </p:nvSpPr>
        <p:spPr bwMode="black">
          <a:xfrm>
            <a:off x="2974855" y="4113573"/>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16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2F2F2F"/>
              </a:solidFill>
              <a:effectLst/>
              <a:uLnTx/>
              <a:uFillTx/>
              <a:latin typeface="Segoe UI"/>
              <a:ea typeface="+mn-ea"/>
              <a:cs typeface="+mn-cs"/>
            </a:endParaRPr>
          </a:p>
        </p:txBody>
      </p:sp>
      <p:sp>
        <p:nvSpPr>
          <p:cNvPr id="28" name="Freeform 207">
            <a:extLst>
              <a:ext uri="{FF2B5EF4-FFF2-40B4-BE49-F238E27FC236}">
                <a16:creationId xmlns:a16="http://schemas.microsoft.com/office/drawing/2014/main" id="{DB1522E7-A0E6-446D-91E1-3C00299D8670}"/>
              </a:ext>
            </a:extLst>
          </p:cNvPr>
          <p:cNvSpPr>
            <a:spLocks noEditPoints="1"/>
          </p:cNvSpPr>
          <p:nvPr/>
        </p:nvSpPr>
        <p:spPr bwMode="black">
          <a:xfrm>
            <a:off x="2974855" y="4873127"/>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16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2F2F2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D10A65EB-FA97-4782-9297-C435D79AD9C5}"/>
              </a:ext>
            </a:extLst>
          </p:cNvPr>
          <p:cNvSpPr txBox="1"/>
          <p:nvPr/>
        </p:nvSpPr>
        <p:spPr>
          <a:xfrm>
            <a:off x="792156" y="4761188"/>
            <a:ext cx="1717953" cy="832712"/>
          </a:xfrm>
          <a:prstGeom prst="rect">
            <a:avLst/>
          </a:prstGeom>
          <a:noFill/>
        </p:spPr>
        <p:txBody>
          <a:bodyPr wrap="square" lIns="179259" tIns="143407" rIns="179259" bIns="143407"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Active Directory</a:t>
            </a:r>
          </a:p>
        </p:txBody>
      </p:sp>
      <p:sp>
        <p:nvSpPr>
          <p:cNvPr id="30" name="Left-Right Arrow 32">
            <a:extLst>
              <a:ext uri="{FF2B5EF4-FFF2-40B4-BE49-F238E27FC236}">
                <a16:creationId xmlns:a16="http://schemas.microsoft.com/office/drawing/2014/main" id="{074C1715-5748-407D-8C51-F998C3B06C16}"/>
              </a:ext>
            </a:extLst>
          </p:cNvPr>
          <p:cNvSpPr/>
          <p:nvPr/>
        </p:nvSpPr>
        <p:spPr bwMode="auto">
          <a:xfrm>
            <a:off x="4440190" y="4798539"/>
            <a:ext cx="3897404" cy="592947"/>
          </a:xfrm>
          <a:prstGeom prst="leftRightArrow">
            <a:avLst/>
          </a:prstGeom>
          <a:solidFill>
            <a:srgbClr val="00B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7" tIns="143315" rIns="179147" bIns="143315" numCol="1" spcCol="0" rtlCol="0" fromWordArt="0" anchor="ctr" anchorCtr="0" forceAA="0" compatLnSpc="1">
            <a:prstTxWarp prst="textNoShape">
              <a:avLst/>
            </a:prstTxWarp>
            <a:no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r>
              <a:rPr kumimoji="0" lang="en-US" sz="1567" b="1" i="0" u="none" strike="noStrike" kern="1200" cap="none" spc="0" normalizeH="0" baseline="0" noProof="0" dirty="0">
                <a:ln>
                  <a:noFill/>
                </a:ln>
                <a:solidFill>
                  <a:srgbClr val="2F2F2F"/>
                </a:solidFill>
                <a:effectLst/>
                <a:uLnTx/>
                <a:uFillTx/>
                <a:latin typeface="Segoe UI"/>
                <a:ea typeface="+mn-ea"/>
                <a:cs typeface="+mn-cs"/>
              </a:rPr>
              <a:t>AD &amp; ASR Replication</a:t>
            </a:r>
          </a:p>
        </p:txBody>
      </p:sp>
      <p:pic>
        <p:nvPicPr>
          <p:cNvPr id="31" name="Picture 30">
            <a:extLst>
              <a:ext uri="{FF2B5EF4-FFF2-40B4-BE49-F238E27FC236}">
                <a16:creationId xmlns:a16="http://schemas.microsoft.com/office/drawing/2014/main" id="{1F241984-66A1-4C73-984A-B79128DB10B4}"/>
              </a:ext>
            </a:extLst>
          </p:cNvPr>
          <p:cNvPicPr>
            <a:picLocks noChangeAspect="1"/>
          </p:cNvPicPr>
          <p:nvPr/>
        </p:nvPicPr>
        <p:blipFill>
          <a:blip r:embed="rId4">
            <a:duotone>
              <a:prstClr val="black"/>
              <a:schemeClr val="tx1">
                <a:tint val="45000"/>
                <a:satMod val="400000"/>
              </a:schemeClr>
            </a:duotone>
          </a:blip>
          <a:stretch>
            <a:fillRect/>
          </a:stretch>
        </p:blipFill>
        <p:spPr>
          <a:xfrm>
            <a:off x="8499928" y="4885721"/>
            <a:ext cx="715025" cy="561131"/>
          </a:xfrm>
          <a:prstGeom prst="rect">
            <a:avLst/>
          </a:prstGeom>
          <a:solidFill>
            <a:schemeClr val="bg2">
              <a:alpha val="0"/>
            </a:schemeClr>
          </a:solidFill>
        </p:spPr>
      </p:pic>
      <p:pic>
        <p:nvPicPr>
          <p:cNvPr id="32" name="Picture 31">
            <a:extLst>
              <a:ext uri="{FF2B5EF4-FFF2-40B4-BE49-F238E27FC236}">
                <a16:creationId xmlns:a16="http://schemas.microsoft.com/office/drawing/2014/main" id="{1E9EDE7F-409E-4A93-9180-83AC11BB77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2785" y="2854955"/>
            <a:ext cx="646539" cy="698300"/>
          </a:xfrm>
          <a:prstGeom prst="rect">
            <a:avLst/>
          </a:prstGeom>
        </p:spPr>
      </p:pic>
      <p:sp>
        <p:nvSpPr>
          <p:cNvPr id="33" name="TextBox 32">
            <a:extLst>
              <a:ext uri="{FF2B5EF4-FFF2-40B4-BE49-F238E27FC236}">
                <a16:creationId xmlns:a16="http://schemas.microsoft.com/office/drawing/2014/main" id="{9D012895-8132-4D70-9AEF-8D30857B245E}"/>
              </a:ext>
            </a:extLst>
          </p:cNvPr>
          <p:cNvSpPr txBox="1"/>
          <p:nvPr/>
        </p:nvSpPr>
        <p:spPr>
          <a:xfrm>
            <a:off x="9590567" y="2446895"/>
            <a:ext cx="1792597" cy="534041"/>
          </a:xfrm>
          <a:prstGeom prst="rect">
            <a:avLst/>
          </a:prstGeom>
          <a:noFill/>
        </p:spPr>
        <p:txBody>
          <a:bodyPr wrap="square" lIns="179259" tIns="143407" rIns="179259" bIns="143407"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2F2F2F"/>
                </a:solidFill>
                <a:effectLst/>
                <a:uLnTx/>
                <a:uFillTx/>
                <a:latin typeface="Segoe UI"/>
                <a:ea typeface="+mn-ea"/>
                <a:cs typeface="+mn-cs"/>
              </a:rPr>
              <a:t>Azure VMs</a:t>
            </a:r>
          </a:p>
        </p:txBody>
      </p:sp>
      <p:pic>
        <p:nvPicPr>
          <p:cNvPr id="34" name="Picture 33">
            <a:extLst>
              <a:ext uri="{FF2B5EF4-FFF2-40B4-BE49-F238E27FC236}">
                <a16:creationId xmlns:a16="http://schemas.microsoft.com/office/drawing/2014/main" id="{A330E12B-E006-4019-BD47-A3438F2947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2784" y="3586607"/>
            <a:ext cx="646539" cy="698300"/>
          </a:xfrm>
          <a:prstGeom prst="rect">
            <a:avLst/>
          </a:prstGeom>
        </p:spPr>
      </p:pic>
      <p:pic>
        <p:nvPicPr>
          <p:cNvPr id="35" name="Picture 34">
            <a:extLst>
              <a:ext uri="{FF2B5EF4-FFF2-40B4-BE49-F238E27FC236}">
                <a16:creationId xmlns:a16="http://schemas.microsoft.com/office/drawing/2014/main" id="{C0F22FF6-1F9D-4079-A7EC-6FBCD76BC3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2784" y="4284907"/>
            <a:ext cx="646539" cy="698300"/>
          </a:xfrm>
          <a:prstGeom prst="rect">
            <a:avLst/>
          </a:prstGeom>
        </p:spPr>
      </p:pic>
      <p:pic>
        <p:nvPicPr>
          <p:cNvPr id="36" name="Picture 35">
            <a:extLst>
              <a:ext uri="{FF2B5EF4-FFF2-40B4-BE49-F238E27FC236}">
                <a16:creationId xmlns:a16="http://schemas.microsoft.com/office/drawing/2014/main" id="{F9C45BB4-7EB9-438D-9F68-8AD735824A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995" y="4987687"/>
            <a:ext cx="646539" cy="698300"/>
          </a:xfrm>
          <a:prstGeom prst="rect">
            <a:avLst/>
          </a:prstGeom>
        </p:spPr>
      </p:pic>
      <p:sp>
        <p:nvSpPr>
          <p:cNvPr id="37" name="Freeform 207">
            <a:extLst>
              <a:ext uri="{FF2B5EF4-FFF2-40B4-BE49-F238E27FC236}">
                <a16:creationId xmlns:a16="http://schemas.microsoft.com/office/drawing/2014/main" id="{B1915BB9-C566-42E3-98C1-954A42872DC0}"/>
              </a:ext>
            </a:extLst>
          </p:cNvPr>
          <p:cNvSpPr>
            <a:spLocks noEditPoints="1"/>
          </p:cNvSpPr>
          <p:nvPr/>
        </p:nvSpPr>
        <p:spPr bwMode="black">
          <a:xfrm>
            <a:off x="1892684" y="2831295"/>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Curved Down Arrow 19">
            <a:extLst>
              <a:ext uri="{FF2B5EF4-FFF2-40B4-BE49-F238E27FC236}">
                <a16:creationId xmlns:a16="http://schemas.microsoft.com/office/drawing/2014/main" id="{5BFF57C3-31E0-4940-B5AC-FE97AC91E59C}"/>
              </a:ext>
            </a:extLst>
          </p:cNvPr>
          <p:cNvSpPr/>
          <p:nvPr/>
        </p:nvSpPr>
        <p:spPr bwMode="auto">
          <a:xfrm>
            <a:off x="2479722" y="2419423"/>
            <a:ext cx="1192076" cy="717039"/>
          </a:xfrm>
          <a:prstGeom prst="curvedDown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95E57911-F986-4F29-8AEB-8D4CEB19B8A8}"/>
              </a:ext>
            </a:extLst>
          </p:cNvPr>
          <p:cNvCxnSpPr/>
          <p:nvPr/>
        </p:nvCxnSpPr>
        <p:spPr>
          <a:xfrm flipV="1">
            <a:off x="4195571" y="5965585"/>
            <a:ext cx="3631880" cy="8171"/>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436EC49-0308-4BD6-B62E-ED00D8A33632}"/>
              </a:ext>
            </a:extLst>
          </p:cNvPr>
          <p:cNvSpPr txBox="1"/>
          <p:nvPr/>
        </p:nvSpPr>
        <p:spPr>
          <a:xfrm>
            <a:off x="5469993" y="5527517"/>
            <a:ext cx="1224487" cy="534083"/>
          </a:xfrm>
          <a:prstGeom prst="rect">
            <a:avLst/>
          </a:prstGeom>
          <a:noFill/>
        </p:spPr>
        <p:txBody>
          <a:bodyPr wrap="none" lIns="179285" tIns="143428" rIns="179285" bIns="143428" rtlCol="0">
            <a:spAutoFit/>
          </a:bodyPr>
          <a:lstStyle/>
          <a:p>
            <a:pPr marL="0" marR="0" lvl="0" indent="0" algn="l" defTabSz="914344"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S2S VPN</a:t>
            </a:r>
          </a:p>
        </p:txBody>
      </p:sp>
      <p:cxnSp>
        <p:nvCxnSpPr>
          <p:cNvPr id="41" name="Straight Connector 40">
            <a:extLst>
              <a:ext uri="{FF2B5EF4-FFF2-40B4-BE49-F238E27FC236}">
                <a16:creationId xmlns:a16="http://schemas.microsoft.com/office/drawing/2014/main" id="{8683ADF0-45FC-4070-B5B8-3650A0411B0A}"/>
              </a:ext>
            </a:extLst>
          </p:cNvPr>
          <p:cNvCxnSpPr>
            <a:cxnSpLocks/>
          </p:cNvCxnSpPr>
          <p:nvPr/>
        </p:nvCxnSpPr>
        <p:spPr>
          <a:xfrm>
            <a:off x="4195571" y="5712515"/>
            <a:ext cx="0" cy="256536"/>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C326726-2600-4E41-BE93-4903BBFA9A4D}"/>
              </a:ext>
            </a:extLst>
          </p:cNvPr>
          <p:cNvCxnSpPr>
            <a:cxnSpLocks/>
          </p:cNvCxnSpPr>
          <p:nvPr/>
        </p:nvCxnSpPr>
        <p:spPr>
          <a:xfrm>
            <a:off x="7837300" y="5730037"/>
            <a:ext cx="0" cy="261241"/>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2447119-3BC9-41C9-BB87-B85B8FFF42D4}"/>
              </a:ext>
            </a:extLst>
          </p:cNvPr>
          <p:cNvSpPr txBox="1"/>
          <p:nvPr/>
        </p:nvSpPr>
        <p:spPr>
          <a:xfrm>
            <a:off x="5518773" y="5845263"/>
            <a:ext cx="1277387" cy="534083"/>
          </a:xfrm>
          <a:prstGeom prst="rect">
            <a:avLst/>
          </a:prstGeom>
          <a:noFill/>
        </p:spPr>
        <p:txBody>
          <a:bodyPr wrap="none" lIns="179285" tIns="143428" rIns="179285" bIns="143428" rtlCol="0">
            <a:spAutoFit/>
          </a:bodyPr>
          <a:lstStyle/>
          <a:p>
            <a:pPr marL="0" marR="0" lvl="0" indent="0" algn="l" defTabSz="914344"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dirty="0">
                <a:ln>
                  <a:noFill/>
                </a:ln>
                <a:solidFill>
                  <a:srgbClr val="2F2F2F"/>
                </a:solidFill>
                <a:effectLst/>
                <a:uLnTx/>
                <a:uFillTx/>
                <a:latin typeface="Segoe UI"/>
                <a:ea typeface="+mn-ea"/>
                <a:cs typeface="+mn-cs"/>
              </a:rPr>
              <a:t>S2S VPN</a:t>
            </a:r>
          </a:p>
        </p:txBody>
      </p:sp>
    </p:spTree>
    <p:custDataLst>
      <p:tags r:id="rId1"/>
    </p:custDataLst>
    <p:extLst>
      <p:ext uri="{BB962C8B-B14F-4D97-AF65-F5344CB8AC3E}">
        <p14:creationId xmlns:p14="http://schemas.microsoft.com/office/powerpoint/2010/main" val="604205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307777"/>
          </a:xfrm>
        </p:spPr>
        <p:txBody>
          <a:bodyPr/>
          <a:lstStyle/>
          <a:p>
            <a:r>
              <a:rPr lang="en-US" dirty="0"/>
              <a:t>Use Azure Site Recovery for Lift &amp; Shift VM Migration</a:t>
            </a:r>
          </a:p>
        </p:txBody>
      </p:sp>
    </p:spTree>
    <p:extLst>
      <p:ext uri="{BB962C8B-B14F-4D97-AF65-F5344CB8AC3E}">
        <p14:creationId xmlns:p14="http://schemas.microsoft.com/office/powerpoint/2010/main" val="372432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B73A-A610-4A32-A446-7B710A8605F6}"/>
              </a:ext>
            </a:extLst>
          </p:cNvPr>
          <p:cNvSpPr>
            <a:spLocks noGrp="1"/>
          </p:cNvSpPr>
          <p:nvPr>
            <p:ph type="title"/>
          </p:nvPr>
        </p:nvSpPr>
        <p:spPr/>
        <p:txBody>
          <a:bodyPr>
            <a:normAutofit/>
          </a:bodyPr>
          <a:lstStyle/>
          <a:p>
            <a:r>
              <a:rPr lang="fr-BE" sz="2750" dirty="0"/>
              <a:t>Section </a:t>
            </a:r>
            <a:r>
              <a:rPr lang="fr-BE" sz="2750" dirty="0" err="1"/>
              <a:t>Take-Aways</a:t>
            </a:r>
            <a:endParaRPr lang="fr-BE" sz="2750" dirty="0"/>
          </a:p>
        </p:txBody>
      </p:sp>
      <p:sp>
        <p:nvSpPr>
          <p:cNvPr id="4" name="Content Placeholder 3">
            <a:extLst>
              <a:ext uri="{FF2B5EF4-FFF2-40B4-BE49-F238E27FC236}">
                <a16:creationId xmlns:a16="http://schemas.microsoft.com/office/drawing/2014/main" id="{23F0A433-EF7F-4510-AD9B-93AD5EDD9241}"/>
              </a:ext>
            </a:extLst>
          </p:cNvPr>
          <p:cNvSpPr>
            <a:spLocks noGrp="1"/>
          </p:cNvSpPr>
          <p:nvPr>
            <p:ph idx="32"/>
          </p:nvPr>
        </p:nvSpPr>
        <p:spPr/>
        <p:txBody>
          <a:bodyPr/>
          <a:lstStyle/>
          <a:p>
            <a:pPr marL="514350" indent="-514350">
              <a:buClr>
                <a:srgbClr val="0070C0"/>
              </a:buClr>
              <a:buAutoNum type="arabicPeriod"/>
            </a:pPr>
            <a:r>
              <a:rPr lang="fr-BE" dirty="0"/>
              <a:t>Infrastructure as Code (IAC) </a:t>
            </a:r>
            <a:r>
              <a:rPr lang="fr-BE" dirty="0" err="1"/>
              <a:t>allows</a:t>
            </a:r>
            <a:r>
              <a:rPr lang="fr-BE" dirty="0"/>
              <a:t> </a:t>
            </a:r>
            <a:r>
              <a:rPr lang="fr-BE" dirty="0" err="1"/>
              <a:t>you</a:t>
            </a:r>
            <a:r>
              <a:rPr lang="fr-BE" dirty="0"/>
              <a:t> to deploy Azure </a:t>
            </a:r>
            <a:r>
              <a:rPr lang="fr-BE" dirty="0" err="1"/>
              <a:t>resources</a:t>
            </a:r>
            <a:r>
              <a:rPr lang="fr-BE" dirty="0"/>
              <a:t> in an </a:t>
            </a:r>
            <a:r>
              <a:rPr lang="fr-BE" dirty="0" err="1"/>
              <a:t>automated</a:t>
            </a:r>
            <a:r>
              <a:rPr lang="fr-BE" dirty="0"/>
              <a:t>, </a:t>
            </a:r>
            <a:r>
              <a:rPr lang="fr-BE" dirty="0" err="1"/>
              <a:t>repeatable</a:t>
            </a:r>
            <a:r>
              <a:rPr lang="fr-BE" dirty="0"/>
              <a:t> </a:t>
            </a:r>
            <a:r>
              <a:rPr lang="fr-BE" dirty="0" err="1"/>
              <a:t>way</a:t>
            </a:r>
            <a:endParaRPr lang="fr-BE" dirty="0"/>
          </a:p>
          <a:p>
            <a:pPr marL="514350" indent="-514350">
              <a:buClr>
                <a:srgbClr val="0070C0"/>
              </a:buClr>
              <a:buAutoNum type="arabicPeriod"/>
            </a:pPr>
            <a:endParaRPr lang="fr-BE" dirty="0"/>
          </a:p>
          <a:p>
            <a:pPr marL="514350" indent="-514350">
              <a:buClr>
                <a:srgbClr val="0070C0"/>
              </a:buClr>
              <a:buAutoNum type="arabicPeriod"/>
            </a:pPr>
            <a:r>
              <a:rPr lang="fr-BE" dirty="0"/>
              <a:t>Azure Migrate (v2) </a:t>
            </a:r>
            <a:r>
              <a:rPr lang="fr-BE" dirty="0" err="1"/>
              <a:t>is</a:t>
            </a:r>
            <a:r>
              <a:rPr lang="fr-BE" dirty="0"/>
              <a:t> </a:t>
            </a:r>
            <a:r>
              <a:rPr lang="fr-BE" dirty="0" err="1"/>
              <a:t>recommended</a:t>
            </a:r>
            <a:r>
              <a:rPr lang="fr-BE" dirty="0"/>
              <a:t> for agent-</a:t>
            </a:r>
            <a:r>
              <a:rPr lang="fr-BE" dirty="0" err="1"/>
              <a:t>less</a:t>
            </a:r>
            <a:r>
              <a:rPr lang="fr-BE" dirty="0"/>
              <a:t> migration – of VM Lift &amp; Shift scenarios</a:t>
            </a:r>
          </a:p>
          <a:p>
            <a:pPr marL="514350" indent="-514350">
              <a:buClr>
                <a:srgbClr val="0070C0"/>
              </a:buClr>
              <a:buAutoNum type="arabicPeriod"/>
            </a:pPr>
            <a:endParaRPr lang="fr-BE" dirty="0"/>
          </a:p>
          <a:p>
            <a:pPr marL="514350" indent="-514350">
              <a:buClr>
                <a:srgbClr val="0070C0"/>
              </a:buClr>
              <a:buAutoNum type="arabicPeriod"/>
            </a:pPr>
            <a:r>
              <a:rPr lang="fr-BE" dirty="0"/>
              <a:t>Azure Site </a:t>
            </a:r>
            <a:r>
              <a:rPr lang="fr-BE" dirty="0" err="1"/>
              <a:t>Recovery</a:t>
            </a:r>
            <a:r>
              <a:rPr lang="fr-BE" dirty="0"/>
              <a:t> (ASR) </a:t>
            </a:r>
            <a:r>
              <a:rPr lang="fr-BE" dirty="0" err="1"/>
              <a:t>performs</a:t>
            </a:r>
            <a:r>
              <a:rPr lang="fr-BE" dirty="0"/>
              <a:t> the </a:t>
            </a:r>
            <a:r>
              <a:rPr lang="fr-BE" dirty="0" err="1"/>
              <a:t>actual</a:t>
            </a:r>
            <a:r>
              <a:rPr lang="fr-BE" dirty="0"/>
              <a:t> VM </a:t>
            </a:r>
            <a:r>
              <a:rPr lang="fr-BE" dirty="0" err="1"/>
              <a:t>replication</a:t>
            </a:r>
            <a:r>
              <a:rPr lang="fr-BE" dirty="0"/>
              <a:t> process, and can </a:t>
            </a:r>
            <a:r>
              <a:rPr lang="fr-BE" dirty="0" err="1"/>
              <a:t>be</a:t>
            </a:r>
            <a:r>
              <a:rPr lang="fr-BE" dirty="0"/>
              <a:t> </a:t>
            </a:r>
            <a:r>
              <a:rPr lang="fr-BE" dirty="0" err="1"/>
              <a:t>used</a:t>
            </a:r>
            <a:r>
              <a:rPr lang="fr-BE" dirty="0"/>
              <a:t> out of Azure Migrate, or as a </a:t>
            </a:r>
            <a:r>
              <a:rPr lang="fr-BE" dirty="0" err="1"/>
              <a:t>stand-alone</a:t>
            </a:r>
            <a:r>
              <a:rPr lang="fr-BE" dirty="0"/>
              <a:t> service for Lift &amp; Shift migrations</a:t>
            </a:r>
            <a:br>
              <a:rPr lang="fr-BE" dirty="0"/>
            </a:br>
            <a:endParaRPr lang="fr-BE" dirty="0"/>
          </a:p>
          <a:p>
            <a:pPr marL="514350" indent="-514350">
              <a:buClr>
                <a:srgbClr val="0070C0"/>
              </a:buClr>
              <a:buAutoNum type="arabicPeriod"/>
            </a:pPr>
            <a:endParaRPr lang="fr-BE" dirty="0"/>
          </a:p>
        </p:txBody>
      </p:sp>
    </p:spTree>
    <p:extLst>
      <p:ext uri="{BB962C8B-B14F-4D97-AF65-F5344CB8AC3E}">
        <p14:creationId xmlns:p14="http://schemas.microsoft.com/office/powerpoint/2010/main" val="3243290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p:txBody>
          <a:bodyPr/>
          <a:lstStyle/>
          <a:p>
            <a:r>
              <a:rPr lang="en-US" dirty="0">
                <a:solidFill>
                  <a:schemeClr val="tx2"/>
                </a:solidFill>
              </a:rPr>
              <a:t>Application Migration</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idx="7"/>
          </p:nvPr>
        </p:nvSpPr>
        <p:spPr/>
        <p:txBody>
          <a:bodyPr/>
          <a:lstStyle/>
          <a:p>
            <a:r>
              <a:rPr lang="en-US" dirty="0">
                <a:solidFill>
                  <a:schemeClr val="tx2"/>
                </a:solidFill>
              </a:rPr>
              <a:t>Migrating an ASP.NET application to Azure using different Container services</a:t>
            </a:r>
          </a:p>
        </p:txBody>
      </p:sp>
      <p:sp>
        <p:nvSpPr>
          <p:cNvPr id="12" name="Text Placeholder 6">
            <a:extLst>
              <a:ext uri="{FF2B5EF4-FFF2-40B4-BE49-F238E27FC236}">
                <a16:creationId xmlns:a16="http://schemas.microsoft.com/office/drawing/2014/main" id="{EC223B0A-C8BB-40CA-97DA-6E941A6F83C1}"/>
              </a:ext>
            </a:extLst>
          </p:cNvPr>
          <p:cNvSpPr txBox="1">
            <a:spLocks/>
          </p:cNvSpPr>
          <p:nvPr/>
        </p:nvSpPr>
        <p:spPr>
          <a:xfrm>
            <a:off x="457200" y="6065443"/>
            <a:ext cx="3543300" cy="422162"/>
          </a:xfrm>
          <a:prstGeom prst="rect">
            <a:avLst/>
          </a:prstGeom>
        </p:spPr>
        <p:txBody>
          <a:bodyPr vert="horz" lIns="0" tIns="0" rIns="91440" bIns="0" rtlCol="0" anchor="b" anchorCtr="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414241"/>
              </a:buClr>
              <a:buSzPct val="120000"/>
              <a:buFontTx/>
              <a:buNone/>
              <a:tabLst/>
              <a:defRPr/>
            </a:pPr>
            <a:r>
              <a:rPr kumimoji="0" lang="en-US" sz="2000" b="1" i="0" u="none" strike="noStrike" kern="1200" cap="none" spc="0" normalizeH="0" baseline="0" noProof="0" dirty="0">
                <a:ln>
                  <a:noFill/>
                </a:ln>
                <a:effectLst/>
                <a:uLnTx/>
                <a:uFillTx/>
                <a:latin typeface="Segoe UI Semibold" charset="0"/>
                <a:cs typeface="Segoe UI Semibold" charset="0"/>
              </a:rPr>
              <a:t>Peter De Tender</a:t>
            </a:r>
          </a:p>
        </p:txBody>
      </p:sp>
      <p:sp>
        <p:nvSpPr>
          <p:cNvPr id="15" name="Text Placeholder 12">
            <a:extLst>
              <a:ext uri="{FF2B5EF4-FFF2-40B4-BE49-F238E27FC236}">
                <a16:creationId xmlns:a16="http://schemas.microsoft.com/office/drawing/2014/main" id="{B3D1FF82-A888-4270-B8B6-9500DFDBA2A0}"/>
              </a:ext>
            </a:extLst>
          </p:cNvPr>
          <p:cNvSpPr txBox="1">
            <a:spLocks/>
          </p:cNvSpPr>
          <p:nvPr/>
        </p:nvSpPr>
        <p:spPr>
          <a:xfrm>
            <a:off x="4686301" y="6065946"/>
            <a:ext cx="4418906" cy="422162"/>
          </a:xfrm>
          <a:prstGeom prst="rect">
            <a:avLst/>
          </a:prstGeom>
        </p:spPr>
        <p:txBody>
          <a:bodyPr vert="horz" lIns="0" tIns="0" rIns="91440" bIns="0" rtlCol="0" anchor="b" anchorCtr="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414241"/>
              </a:buClr>
              <a:buSzPct val="120000"/>
              <a:buFontTx/>
              <a:buNone/>
              <a:tabLst/>
              <a:defRPr/>
            </a:pPr>
            <a:r>
              <a:rPr kumimoji="0" lang="en-US" sz="2000" b="1" i="0" u="none" strike="noStrike" kern="1200" cap="none" spc="0" normalizeH="0" baseline="0" noProof="0">
                <a:ln>
                  <a:noFill/>
                </a:ln>
                <a:effectLst/>
                <a:uLnTx/>
                <a:uFillTx/>
                <a:latin typeface="Segoe UI Semibold" charset="0"/>
                <a:cs typeface="Segoe UI Semibold" charset="0"/>
              </a:rPr>
              <a:t>@pdtit		@007FFFLearning</a:t>
            </a:r>
            <a:endParaRPr kumimoji="0" lang="en-US" sz="2000" b="1" i="0" u="none" strike="noStrike" kern="1200" cap="none" spc="0" normalizeH="0" baseline="0" noProof="0" dirty="0">
              <a:ln>
                <a:noFill/>
              </a:ln>
              <a:effectLst/>
              <a:uLnTx/>
              <a:uFillTx/>
              <a:latin typeface="Segoe UI Semibold" charset="0"/>
              <a:cs typeface="Segoe UI Semibold" charset="0"/>
            </a:endParaRPr>
          </a:p>
        </p:txBody>
      </p:sp>
      <p:sp>
        <p:nvSpPr>
          <p:cNvPr id="16" name="Text Placeholder 2">
            <a:extLst>
              <a:ext uri="{FF2B5EF4-FFF2-40B4-BE49-F238E27FC236}">
                <a16:creationId xmlns:a16="http://schemas.microsoft.com/office/drawing/2014/main" id="{810A9475-EAAA-4687-B133-9B81718C4E2E}"/>
              </a:ext>
            </a:extLst>
          </p:cNvPr>
          <p:cNvSpPr txBox="1">
            <a:spLocks/>
          </p:cNvSpPr>
          <p:nvPr/>
        </p:nvSpPr>
        <p:spPr>
          <a:xfrm>
            <a:off x="10243421" y="6169545"/>
            <a:ext cx="2128688" cy="31806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414241"/>
              </a:buClr>
              <a:buSzPct val="120000"/>
              <a:buFontTx/>
              <a:buNone/>
              <a:tabLst/>
              <a:defRPr/>
            </a:pPr>
            <a:r>
              <a:rPr kumimoji="0" lang="fr-BE" sz="2000" b="1" i="0" u="none" strike="noStrike" kern="1200" cap="none" spc="0" normalizeH="0" baseline="0" noProof="0" dirty="0" err="1">
                <a:ln>
                  <a:noFill/>
                </a:ln>
                <a:effectLst/>
                <a:uLnTx/>
                <a:uFillTx/>
                <a:latin typeface="Segoe UI Semibold" charset="0"/>
                <a:cs typeface="Segoe UI Semibold" charset="0"/>
              </a:rPr>
              <a:t>Aug</a:t>
            </a:r>
            <a:r>
              <a:rPr kumimoji="0" lang="fr-BE" sz="2000" b="1" i="0" u="none" strike="noStrike" kern="1200" cap="none" spc="0" normalizeH="0" baseline="0" noProof="0" dirty="0">
                <a:ln>
                  <a:noFill/>
                </a:ln>
                <a:effectLst/>
                <a:uLnTx/>
                <a:uFillTx/>
                <a:latin typeface="Segoe UI Semibold" charset="0"/>
                <a:cs typeface="Segoe UI Semibold" charset="0"/>
              </a:rPr>
              <a:t> 2019</a:t>
            </a:r>
          </a:p>
        </p:txBody>
      </p:sp>
    </p:spTree>
    <p:extLst>
      <p:ext uri="{BB962C8B-B14F-4D97-AF65-F5344CB8AC3E}">
        <p14:creationId xmlns:p14="http://schemas.microsoft.com/office/powerpoint/2010/main" val="3949473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58E3C98-11FC-4B2C-9118-32718AA34D15}"/>
              </a:ext>
            </a:extLst>
          </p:cNvPr>
          <p:cNvSpPr>
            <a:spLocks noGrp="1"/>
          </p:cNvSpPr>
          <p:nvPr>
            <p:ph type="body" sz="quarter" idx="29"/>
          </p:nvPr>
        </p:nvSpPr>
        <p:spPr/>
        <p:txBody>
          <a:bodyPr/>
          <a:lstStyle/>
          <a:p>
            <a:endParaRPr lang="en-US" dirty="0"/>
          </a:p>
          <a:p>
            <a:endParaRPr lang="en-US" dirty="0"/>
          </a:p>
          <a:p>
            <a:endParaRPr lang="en-US" dirty="0"/>
          </a:p>
          <a:p>
            <a:endParaRPr lang="en-US" dirty="0"/>
          </a:p>
          <a:p>
            <a:endParaRPr lang="en-US" dirty="0"/>
          </a:p>
          <a:p>
            <a:r>
              <a:rPr lang="en-US" sz="3200" dirty="0"/>
              <a:t>“…If you want good answers, ask better questions…”</a:t>
            </a:r>
          </a:p>
          <a:p>
            <a:endParaRPr lang="en-US" dirty="0"/>
          </a:p>
          <a:p>
            <a:pPr algn="r"/>
            <a:r>
              <a:rPr lang="en-US" dirty="0"/>
              <a:t>© Randy </a:t>
            </a:r>
            <a:r>
              <a:rPr lang="en-US" dirty="0" err="1"/>
              <a:t>Glasbergen</a:t>
            </a:r>
            <a:endParaRPr lang="en-US" dirty="0"/>
          </a:p>
        </p:txBody>
      </p:sp>
      <p:sp>
        <p:nvSpPr>
          <p:cNvPr id="6" name="Title 5">
            <a:extLst>
              <a:ext uri="{FF2B5EF4-FFF2-40B4-BE49-F238E27FC236}">
                <a16:creationId xmlns:a16="http://schemas.microsoft.com/office/drawing/2014/main" id="{25844F72-D263-45AB-838B-5F614A17AF04}"/>
              </a:ext>
            </a:extLst>
          </p:cNvPr>
          <p:cNvSpPr>
            <a:spLocks noGrp="1"/>
          </p:cNvSpPr>
          <p:nvPr>
            <p:ph type="title"/>
          </p:nvPr>
        </p:nvSpPr>
        <p:spPr/>
        <p:txBody>
          <a:bodyPr/>
          <a:lstStyle/>
          <a:p>
            <a:endParaRPr lang="en-US" dirty="0"/>
          </a:p>
        </p:txBody>
      </p:sp>
      <p:sp>
        <p:nvSpPr>
          <p:cNvPr id="12" name="Content Placeholder 11">
            <a:extLst>
              <a:ext uri="{FF2B5EF4-FFF2-40B4-BE49-F238E27FC236}">
                <a16:creationId xmlns:a16="http://schemas.microsoft.com/office/drawing/2014/main" id="{517F0335-0533-4B43-B268-205D51E520ED}"/>
              </a:ext>
            </a:extLst>
          </p:cNvPr>
          <p:cNvSpPr>
            <a:spLocks noGrp="1"/>
          </p:cNvSpPr>
          <p:nvPr>
            <p:ph idx="32"/>
          </p:nvPr>
        </p:nvSpPr>
        <p:spPr/>
        <p:txBody>
          <a:bodyPr/>
          <a:lstStyle/>
          <a:p>
            <a:pPr algn="ctr"/>
            <a:endParaRPr lang="en-US" dirty="0">
              <a:solidFill>
                <a:schemeClr val="tx2"/>
              </a:solidFill>
            </a:endParaRPr>
          </a:p>
          <a:p>
            <a:pPr algn="ctr"/>
            <a:endParaRPr lang="en-US" dirty="0">
              <a:solidFill>
                <a:schemeClr val="tx2"/>
              </a:solidFill>
            </a:endParaRPr>
          </a:p>
          <a:p>
            <a:pPr algn="ctr"/>
            <a:endParaRPr lang="en-US" dirty="0">
              <a:solidFill>
                <a:schemeClr val="tx2"/>
              </a:solidFill>
            </a:endParaRPr>
          </a:p>
          <a:p>
            <a:pPr algn="ctr"/>
            <a:r>
              <a:rPr lang="en-US" sz="4000" dirty="0">
                <a:solidFill>
                  <a:schemeClr val="tx2"/>
                </a:solidFill>
              </a:rPr>
              <a:t>Questions </a:t>
            </a:r>
          </a:p>
          <a:p>
            <a:pPr algn="ctr"/>
            <a:r>
              <a:rPr lang="en-US" sz="4000" dirty="0">
                <a:solidFill>
                  <a:schemeClr val="tx2"/>
                </a:solidFill>
              </a:rPr>
              <a:t>Landing </a:t>
            </a:r>
          </a:p>
          <a:p>
            <a:pPr algn="ctr"/>
            <a:r>
              <a:rPr lang="en-US" sz="4000" dirty="0">
                <a:solidFill>
                  <a:schemeClr val="tx2"/>
                </a:solidFill>
              </a:rPr>
              <a:t>Spot</a:t>
            </a:r>
          </a:p>
        </p:txBody>
      </p:sp>
    </p:spTree>
    <p:extLst>
      <p:ext uri="{BB962C8B-B14F-4D97-AF65-F5344CB8AC3E}">
        <p14:creationId xmlns:p14="http://schemas.microsoft.com/office/powerpoint/2010/main" val="34056042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57200" y="1025237"/>
            <a:ext cx="11277600" cy="1409700"/>
          </a:xfrm>
        </p:spPr>
        <p:txBody>
          <a:bodyPr/>
          <a:lstStyle/>
          <a:p>
            <a:r>
              <a:rPr lang="en-US" dirty="0">
                <a:solidFill>
                  <a:schemeClr val="tx2"/>
                </a:solidFill>
              </a:rPr>
              <a:t>Next Module…</a:t>
            </a:r>
          </a:p>
        </p:txBody>
      </p:sp>
      <p:sp>
        <p:nvSpPr>
          <p:cNvPr id="16" name="Text Placeholder 7">
            <a:extLst>
              <a:ext uri="{FF2B5EF4-FFF2-40B4-BE49-F238E27FC236}">
                <a16:creationId xmlns:a16="http://schemas.microsoft.com/office/drawing/2014/main" id="{7B1CAE0A-7EB4-40B6-A0D1-1CE4FF205FE2}"/>
              </a:ext>
            </a:extLst>
          </p:cNvPr>
          <p:cNvSpPr txBox="1">
            <a:spLocks/>
          </p:cNvSpPr>
          <p:nvPr/>
        </p:nvSpPr>
        <p:spPr>
          <a:xfrm>
            <a:off x="7761316" y="6025075"/>
            <a:ext cx="4430684" cy="318060"/>
          </a:xfrm>
          <a:prstGeom prst="rect">
            <a:avLst/>
          </a:prstGeom>
        </p:spPr>
        <p:txBody>
          <a:bodyPr vert="horz" lIns="0" tIns="0" rIns="91440" bIns="0" rtlCol="0" anchor="b" anchorCtr="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1800" b="0" i="0" kern="1200">
                <a:solidFill>
                  <a:schemeClr val="tx1"/>
                </a:solidFill>
                <a:effectLst/>
                <a:latin typeface="Segoe UI" charset="0"/>
                <a:ea typeface="Segoe UI" charset="0"/>
                <a:cs typeface="Segoe UI"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414241"/>
              </a:buClr>
              <a:buSzPct val="120000"/>
              <a:buFontTx/>
              <a:buNone/>
              <a:tabLst/>
              <a:defRPr/>
            </a:pPr>
            <a:r>
              <a:rPr kumimoji="0" lang="en-US" sz="1800" b="0" i="0" u="none" strike="noStrike" kern="1200" cap="none" spc="0" normalizeH="0" baseline="0" noProof="0">
                <a:ln>
                  <a:noFill/>
                </a:ln>
                <a:solidFill>
                  <a:srgbClr val="FFFFFF"/>
                </a:solidFill>
                <a:effectLst/>
                <a:uLnTx/>
                <a:uFillTx/>
                <a:latin typeface="Segoe UI" charset="0"/>
                <a:cs typeface="Segoe UI" charset="0"/>
              </a:rPr>
              <a:t>@pdtit		@007FFFlearning</a:t>
            </a:r>
            <a:endParaRPr kumimoji="0" lang="en-US" sz="1800" b="0" i="0" u="none" strike="noStrike" kern="1200" cap="none" spc="0" normalizeH="0" baseline="0" noProof="0" dirty="0">
              <a:ln>
                <a:noFill/>
              </a:ln>
              <a:solidFill>
                <a:srgbClr val="FFFFFF"/>
              </a:solidFill>
              <a:effectLst/>
              <a:uLnTx/>
              <a:uFillTx/>
              <a:latin typeface="Segoe UI" charset="0"/>
              <a:cs typeface="Segoe UI" charset="0"/>
            </a:endParaRPr>
          </a:p>
        </p:txBody>
      </p:sp>
      <p:sp>
        <p:nvSpPr>
          <p:cNvPr id="5" name="Title 3">
            <a:extLst>
              <a:ext uri="{FF2B5EF4-FFF2-40B4-BE49-F238E27FC236}">
                <a16:creationId xmlns:a16="http://schemas.microsoft.com/office/drawing/2014/main" id="{94FF6427-3B79-4E7B-AAD7-5401A7BF243C}"/>
              </a:ext>
            </a:extLst>
          </p:cNvPr>
          <p:cNvSpPr txBox="1">
            <a:spLocks/>
          </p:cNvSpPr>
          <p:nvPr/>
        </p:nvSpPr>
        <p:spPr>
          <a:xfrm>
            <a:off x="457200" y="3044882"/>
            <a:ext cx="11277600" cy="1409700"/>
          </a:xfrm>
          <a:prstGeom prst="rect">
            <a:avLst/>
          </a:prstGeom>
        </p:spPr>
        <p:txBody>
          <a:bodyPr vert="horz" lIns="0" tIns="0" rIns="0" bIns="0" rtlCol="0" anchor="t" anchorCtr="0">
            <a:noAutofit/>
          </a:bodyPr>
          <a:lstStyle>
            <a:lvl1pPr marL="0" indent="0" algn="l" defTabSz="914132" rtl="0" eaLnBrk="1" latinLnBrk="0" hangingPunct="1">
              <a:lnSpc>
                <a:spcPct val="85000"/>
              </a:lnSpc>
              <a:spcBef>
                <a:spcPct val="0"/>
              </a:spcBef>
              <a:buFont typeface="Arial" charset="0"/>
              <a:buNone/>
              <a:defRPr lang="en-US" sz="6000" b="1" i="0" kern="1200" spc="-100" baseline="0">
                <a:solidFill>
                  <a:schemeClr val="accent2"/>
                </a:solidFill>
                <a:latin typeface="Segoe UI Semibold" charset="0"/>
                <a:ea typeface="Segoe UI Semibold" charset="0"/>
                <a:cs typeface="Segoe UI Semibold" charset="0"/>
              </a:defRPr>
            </a:lvl1pPr>
          </a:lstStyle>
          <a:p>
            <a:pPr marL="0" marR="0" lvl="0" indent="0" algn="l" defTabSz="914132" rtl="0" eaLnBrk="1" fontAlgn="auto" latinLnBrk="0" hangingPunct="1">
              <a:lnSpc>
                <a:spcPct val="85000"/>
              </a:lnSpc>
              <a:spcBef>
                <a:spcPct val="0"/>
              </a:spcBef>
              <a:spcAft>
                <a:spcPts val="0"/>
              </a:spcAft>
              <a:buClrTx/>
              <a:buSzTx/>
              <a:buFont typeface="Arial" charset="0"/>
              <a:buNone/>
              <a:tabLst/>
              <a:defRPr/>
            </a:pPr>
            <a:r>
              <a:rPr kumimoji="0" lang="en-US" sz="4000" b="1" i="0" u="none" strike="noStrike" kern="1200" cap="none" spc="-100" normalizeH="0" baseline="0" noProof="0" dirty="0">
                <a:ln>
                  <a:noFill/>
                </a:ln>
                <a:solidFill>
                  <a:srgbClr val="3C3C41"/>
                </a:solidFill>
                <a:effectLst/>
                <a:uLnTx/>
                <a:uFillTx/>
                <a:latin typeface="Segoe UI Semibold" charset="0"/>
                <a:cs typeface="Segoe UI Semibold" charset="0"/>
              </a:rPr>
              <a:t>(SQL) Database Migration</a:t>
            </a:r>
          </a:p>
        </p:txBody>
      </p:sp>
      <p:sp>
        <p:nvSpPr>
          <p:cNvPr id="2" name="Arrow: Right 1">
            <a:extLst>
              <a:ext uri="{FF2B5EF4-FFF2-40B4-BE49-F238E27FC236}">
                <a16:creationId xmlns:a16="http://schemas.microsoft.com/office/drawing/2014/main" id="{0A3707D5-5102-4F66-B444-301AAB507987}"/>
              </a:ext>
            </a:extLst>
          </p:cNvPr>
          <p:cNvSpPr/>
          <p:nvPr/>
        </p:nvSpPr>
        <p:spPr>
          <a:xfrm>
            <a:off x="7949075" y="3624664"/>
            <a:ext cx="4055165" cy="1659835"/>
          </a:xfrm>
          <a:prstGeom prst="right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srgbClr val="414241"/>
              </a:solidFill>
              <a:effectLst/>
              <a:uLnTx/>
              <a:uFillTx/>
              <a:latin typeface="Segoe UI"/>
              <a:ea typeface="+mn-ea"/>
              <a:cs typeface="+mn-cs"/>
            </a:endParaRPr>
          </a:p>
        </p:txBody>
      </p:sp>
    </p:spTree>
    <p:extLst>
      <p:ext uri="{BB962C8B-B14F-4D97-AF65-F5344CB8AC3E}">
        <p14:creationId xmlns:p14="http://schemas.microsoft.com/office/powerpoint/2010/main" val="240323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F54D1-5626-4242-87DF-4594984FA916}"/>
              </a:ext>
            </a:extLst>
          </p:cNvPr>
          <p:cNvSpPr txBox="1"/>
          <p:nvPr/>
        </p:nvSpPr>
        <p:spPr>
          <a:xfrm>
            <a:off x="1557670" y="1876647"/>
            <a:ext cx="8670851" cy="1107996"/>
          </a:xfrm>
          <a:prstGeom prst="rect">
            <a:avLst/>
          </a:prstGeom>
          <a:noFill/>
        </p:spPr>
        <p:txBody>
          <a:bodyPr wrap="square" lIns="0" tIns="0" rIns="0" bIns="0" rtlCol="0">
            <a:spAutoFit/>
          </a:bodyPr>
          <a:lstStyle/>
          <a:p>
            <a:pPr algn="l"/>
            <a:r>
              <a:rPr lang="en-US" sz="72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7899278-BD67-4AAC-9874-65FAF4AED117}"/>
              </a:ext>
            </a:extLst>
          </p:cNvPr>
          <p:cNvSpPr>
            <a:spLocks noGrp="1"/>
          </p:cNvSpPr>
          <p:nvPr>
            <p:ph type="title"/>
          </p:nvPr>
        </p:nvSpPr>
        <p:spPr/>
        <p:txBody>
          <a:bodyPr/>
          <a:lstStyle/>
          <a:p>
            <a:r>
              <a:rPr lang="en-US" dirty="0"/>
              <a:t>Lift &amp; Shift Migration</a:t>
            </a:r>
          </a:p>
        </p:txBody>
      </p:sp>
      <p:sp>
        <p:nvSpPr>
          <p:cNvPr id="14" name="Text Placeholder 13">
            <a:extLst>
              <a:ext uri="{FF2B5EF4-FFF2-40B4-BE49-F238E27FC236}">
                <a16:creationId xmlns:a16="http://schemas.microsoft.com/office/drawing/2014/main" id="{8B004072-1B0B-4387-9E77-76A61E081B56}"/>
              </a:ext>
            </a:extLst>
          </p:cNvPr>
          <p:cNvSpPr>
            <a:spLocks noGrp="1"/>
          </p:cNvSpPr>
          <p:nvPr>
            <p:ph type="body" idx="7"/>
          </p:nvPr>
        </p:nvSpPr>
        <p:spPr/>
        <p:txBody>
          <a:bodyPr/>
          <a:lstStyle/>
          <a:p>
            <a:r>
              <a:rPr lang="en-US" dirty="0">
                <a:solidFill>
                  <a:schemeClr val="tx2"/>
                </a:solidFill>
              </a:rPr>
              <a:t>Efficiently Deploying and Migrating Virtual Machines to Azure</a:t>
            </a:r>
          </a:p>
        </p:txBody>
      </p:sp>
    </p:spTree>
    <p:extLst>
      <p:ext uri="{BB962C8B-B14F-4D97-AF65-F5344CB8AC3E}">
        <p14:creationId xmlns:p14="http://schemas.microsoft.com/office/powerpoint/2010/main" val="190629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7899278-BD67-4AAC-9874-65FAF4AED117}"/>
              </a:ext>
            </a:extLst>
          </p:cNvPr>
          <p:cNvSpPr>
            <a:spLocks noGrp="1"/>
          </p:cNvSpPr>
          <p:nvPr>
            <p:ph type="title"/>
          </p:nvPr>
        </p:nvSpPr>
        <p:spPr/>
        <p:txBody>
          <a:bodyPr/>
          <a:lstStyle/>
          <a:p>
            <a:r>
              <a:rPr lang="en-US" dirty="0"/>
              <a:t>Infrastructure as Code (IAC)</a:t>
            </a:r>
          </a:p>
        </p:txBody>
      </p:sp>
      <p:sp>
        <p:nvSpPr>
          <p:cNvPr id="14" name="Text Placeholder 13">
            <a:extLst>
              <a:ext uri="{FF2B5EF4-FFF2-40B4-BE49-F238E27FC236}">
                <a16:creationId xmlns:a16="http://schemas.microsoft.com/office/drawing/2014/main" id="{8B004072-1B0B-4387-9E77-76A61E081B56}"/>
              </a:ext>
            </a:extLst>
          </p:cNvPr>
          <p:cNvSpPr>
            <a:spLocks noGrp="1"/>
          </p:cNvSpPr>
          <p:nvPr>
            <p:ph type="body" idx="7"/>
          </p:nvPr>
        </p:nvSpPr>
        <p:spPr/>
        <p:txBody>
          <a:bodyPr/>
          <a:lstStyle/>
          <a:p>
            <a:endParaRPr lang="en-US"/>
          </a:p>
        </p:txBody>
      </p:sp>
    </p:spTree>
    <p:extLst>
      <p:ext uri="{BB962C8B-B14F-4D97-AF65-F5344CB8AC3E}">
        <p14:creationId xmlns:p14="http://schemas.microsoft.com/office/powerpoint/2010/main" val="3740423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108DF-D9DA-4093-9635-6E4EB08D8D07}"/>
              </a:ext>
            </a:extLst>
          </p:cNvPr>
          <p:cNvSpPr>
            <a:spLocks noGrp="1"/>
          </p:cNvSpPr>
          <p:nvPr>
            <p:ph type="title"/>
          </p:nvPr>
        </p:nvSpPr>
        <p:spPr>
          <a:xfrm>
            <a:off x="493664" y="2196438"/>
            <a:ext cx="3960530" cy="2465123"/>
          </a:xfrm>
        </p:spPr>
        <p:txBody>
          <a:bodyPr>
            <a:normAutofit/>
          </a:bodyPr>
          <a:lstStyle/>
          <a:p>
            <a:pPr algn="ctr"/>
            <a:r>
              <a:rPr lang="en-US" dirty="0">
                <a:solidFill>
                  <a:schemeClr val="tx2"/>
                </a:solidFill>
                <a:cs typeface="Courier New" panose="02070309020205020404" pitchFamily="49" charset="0"/>
              </a:rPr>
              <a:t>http://en.Wikipedia.org/wiki/</a:t>
            </a:r>
            <a:br>
              <a:rPr lang="en-US" dirty="0">
                <a:solidFill>
                  <a:schemeClr val="tx2"/>
                </a:solidFill>
                <a:cs typeface="Courier New" panose="02070309020205020404" pitchFamily="49" charset="0"/>
              </a:rPr>
            </a:br>
            <a:r>
              <a:rPr lang="en-US" dirty="0" err="1">
                <a:solidFill>
                  <a:schemeClr val="tx2"/>
                </a:solidFill>
                <a:cs typeface="Courier New" panose="02070309020205020404" pitchFamily="49" charset="0"/>
              </a:rPr>
              <a:t>Infrastructure_as</a:t>
            </a:r>
            <a:r>
              <a:rPr lang="en-US" dirty="0">
                <a:solidFill>
                  <a:schemeClr val="tx2"/>
                </a:solidFill>
                <a:cs typeface="Courier New" panose="02070309020205020404" pitchFamily="49" charset="0"/>
              </a:rPr>
              <a:t>_</a:t>
            </a:r>
            <a:br>
              <a:rPr lang="en-US" dirty="0">
                <a:solidFill>
                  <a:schemeClr val="tx2"/>
                </a:solidFill>
                <a:cs typeface="Courier New" panose="02070309020205020404" pitchFamily="49" charset="0"/>
              </a:rPr>
            </a:br>
            <a:r>
              <a:rPr lang="en-US" dirty="0">
                <a:solidFill>
                  <a:schemeClr val="tx2"/>
                </a:solidFill>
                <a:cs typeface="Courier New" panose="02070309020205020404" pitchFamily="49" charset="0"/>
              </a:rPr>
              <a:t>Code</a:t>
            </a:r>
            <a:endParaRPr lang="en-AU" dirty="0">
              <a:solidFill>
                <a:schemeClr val="tx2"/>
              </a:solidFill>
              <a:cs typeface="Courier New" panose="02070309020205020404" pitchFamily="49" charset="0"/>
            </a:endParaRPr>
          </a:p>
        </p:txBody>
      </p:sp>
      <p:sp>
        <p:nvSpPr>
          <p:cNvPr id="39" name="Content Placeholder 3">
            <a:extLst>
              <a:ext uri="{FF2B5EF4-FFF2-40B4-BE49-F238E27FC236}">
                <a16:creationId xmlns:a16="http://schemas.microsoft.com/office/drawing/2014/main" id="{61F4C577-AE67-431F-92C4-6E17BA59D6B8}"/>
              </a:ext>
            </a:extLst>
          </p:cNvPr>
          <p:cNvSpPr>
            <a:spLocks noGrp="1"/>
          </p:cNvSpPr>
          <p:nvPr>
            <p:ph idx="1"/>
          </p:nvPr>
        </p:nvSpPr>
        <p:spPr>
          <a:xfrm>
            <a:off x="5116277" y="1190711"/>
            <a:ext cx="6377769" cy="5249358"/>
          </a:xfrm>
        </p:spPr>
        <p:txBody>
          <a:bodyPr anchor="ctr">
            <a:normAutofit/>
          </a:bodyPr>
          <a:lstStyle/>
          <a:p>
            <a:pPr marL="342900" indent="-342900">
              <a:buFont typeface="Wingdings" panose="05000000000000000000" pitchFamily="2" charset="2"/>
              <a:buChar char="§"/>
            </a:pPr>
            <a:r>
              <a:rPr lang="en-AU" sz="2000" dirty="0">
                <a:latin typeface="+mn-lt"/>
              </a:rPr>
              <a:t>The process of </a:t>
            </a:r>
            <a:r>
              <a:rPr lang="en-AU" sz="2000" b="1" dirty="0">
                <a:latin typeface="+mn-lt"/>
              </a:rPr>
              <a:t>managing and provisioning </a:t>
            </a:r>
            <a:r>
              <a:rPr lang="en-AU" sz="2000" dirty="0">
                <a:latin typeface="+mn-lt"/>
              </a:rPr>
              <a:t>computer data </a:t>
            </a:r>
            <a:r>
              <a:rPr lang="en-AU" sz="2000" dirty="0" err="1">
                <a:latin typeface="+mn-lt"/>
              </a:rPr>
              <a:t>centers</a:t>
            </a:r>
            <a:r>
              <a:rPr lang="en-AU" sz="2000" dirty="0">
                <a:latin typeface="+mn-lt"/>
              </a:rPr>
              <a:t> through machine-readable </a:t>
            </a:r>
            <a:r>
              <a:rPr lang="en-AU" sz="2000" b="1" dirty="0">
                <a:latin typeface="+mn-lt"/>
              </a:rPr>
              <a:t>definition files</a:t>
            </a:r>
            <a:r>
              <a:rPr lang="en-AU" sz="2000" dirty="0">
                <a:latin typeface="+mn-lt"/>
              </a:rPr>
              <a:t>.</a:t>
            </a:r>
          </a:p>
          <a:p>
            <a:pPr marL="342900" indent="-342900">
              <a:buFont typeface="Wingdings" panose="05000000000000000000" pitchFamily="2" charset="2"/>
              <a:buChar char="§"/>
            </a:pPr>
            <a:endParaRPr lang="en-AU" sz="2000" dirty="0">
              <a:latin typeface="+mn-lt"/>
            </a:endParaRPr>
          </a:p>
          <a:p>
            <a:pPr marL="342900" indent="-342900">
              <a:buFont typeface="Wingdings" panose="05000000000000000000" pitchFamily="2" charset="2"/>
              <a:buChar char="§"/>
            </a:pPr>
            <a:r>
              <a:rPr lang="en-AU" sz="2000" dirty="0">
                <a:latin typeface="+mn-lt"/>
              </a:rPr>
              <a:t>The deployment can use </a:t>
            </a:r>
            <a:r>
              <a:rPr lang="en-AU" sz="2000" b="1" dirty="0">
                <a:latin typeface="+mn-lt"/>
              </a:rPr>
              <a:t>either scripts or declarative definitions</a:t>
            </a:r>
            <a:r>
              <a:rPr lang="en-AU" sz="2000" dirty="0">
                <a:latin typeface="+mn-lt"/>
              </a:rPr>
              <a:t>, rather than manual processes.</a:t>
            </a:r>
          </a:p>
          <a:p>
            <a:pPr marL="342900" indent="-342900">
              <a:buFont typeface="Wingdings" panose="05000000000000000000" pitchFamily="2" charset="2"/>
              <a:buChar char="§"/>
            </a:pPr>
            <a:endParaRPr lang="en-AU" sz="2000" dirty="0">
              <a:latin typeface="+mn-lt"/>
            </a:endParaRPr>
          </a:p>
          <a:p>
            <a:pPr marL="342900" indent="-342900">
              <a:buFont typeface="Wingdings" panose="05000000000000000000" pitchFamily="2" charset="2"/>
              <a:buChar char="§"/>
            </a:pPr>
            <a:r>
              <a:rPr lang="en-AU" sz="2000" dirty="0">
                <a:latin typeface="+mn-lt"/>
              </a:rPr>
              <a:t>While the terminology points to Infrastructure, it </a:t>
            </a:r>
            <a:r>
              <a:rPr lang="en-AU" sz="2000" b="1" dirty="0">
                <a:latin typeface="+mn-lt"/>
              </a:rPr>
              <a:t>should not be confused with Infrastructure as a Service (IaaS)</a:t>
            </a:r>
            <a:r>
              <a:rPr lang="en-AU" sz="2000" dirty="0">
                <a:latin typeface="+mn-lt"/>
              </a:rPr>
              <a:t>, as IAC also allows you to deploy other (cloud) components like Platform as a Service (PaaS)</a:t>
            </a:r>
          </a:p>
        </p:txBody>
      </p:sp>
      <p:sp>
        <p:nvSpPr>
          <p:cNvPr id="4" name="Title 3">
            <a:extLst>
              <a:ext uri="{FF2B5EF4-FFF2-40B4-BE49-F238E27FC236}">
                <a16:creationId xmlns:a16="http://schemas.microsoft.com/office/drawing/2014/main" id="{ADC47283-4DBC-4367-8EBB-589CF718B6DC}"/>
              </a:ext>
            </a:extLst>
          </p:cNvPr>
          <p:cNvSpPr txBox="1">
            <a:spLocks/>
          </p:cNvSpPr>
          <p:nvPr/>
        </p:nvSpPr>
        <p:spPr>
          <a:xfrm>
            <a:off x="588263" y="457200"/>
            <a:ext cx="11018520" cy="4231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fr-BE" sz="2750" dirty="0" err="1"/>
              <a:t>What</a:t>
            </a:r>
            <a:r>
              <a:rPr lang="fr-BE" sz="2750" dirty="0"/>
              <a:t> </a:t>
            </a:r>
            <a:r>
              <a:rPr lang="fr-BE" sz="2750" dirty="0" err="1"/>
              <a:t>is</a:t>
            </a:r>
            <a:r>
              <a:rPr lang="fr-BE" sz="2750" dirty="0"/>
              <a:t> Infrastructure As Code (IAC)</a:t>
            </a:r>
          </a:p>
        </p:txBody>
      </p:sp>
    </p:spTree>
    <p:extLst>
      <p:ext uri="{BB962C8B-B14F-4D97-AF65-F5344CB8AC3E}">
        <p14:creationId xmlns:p14="http://schemas.microsoft.com/office/powerpoint/2010/main" val="39843083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a38045a1-caee-4a5a-a70f-7f3526f52005&quot;,&quot;TimeStamp&quot;:&quot;2018-09-05T09:16:07.1069433+02: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a3d66875-6df2-4762-bf22-1554f50d42d2&quot;,&quot;TimeStamp&quot;:&quot;2018-09-05T09:16:07.1119458+02: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a029abf2-83df-4c9e-a26b-219023179407&quot;,&quot;TimeStamp&quot;:&quot;2018-09-05T09:16:07.1119458+02: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fe0a511a-6237-489d-9a63-ba44b97c5caf&quot;,&quot;TimeStamp&quot;:&quot;2018-09-05T09:16:07.1089432+02: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1dabfae5-2327-404d-93aa-ed6b161e7e5f&quot;,&quot;TimeStamp&quot;:&quot;2018-09-05T09:16:07.1099455+02: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ea8d0d-c6e6-4382-890d-ec1424c23964&quot;,&quot;TimeStamp&quot;:&quot;2018-09-05T09:16:07.1099455+02: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fb8ba272-ab72-40c8-884a-720c677e812d&quot;,&quot;TimeStamp&quot;:&quot;2018-09-05T09:16:07.1099455+02: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156a8cb6-0282-48ca-8c7e-804771db5b99&quot;,&quot;TimeStamp&quot;:&quot;2018-09-05T09:16:07.1129432+02: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b79a10e0-c291-40a5-8a0c-4773fe090751&quot;,&quot;TimeStamp&quot;:&quot;2018-09-05T09:16:07.1129432+02: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b9bd02e-604a-4976-9548-e2bab8632a5e&quot;,&quot;TimeStamp&quot;:&quot;2018-09-05T09:16:07.1139441+02: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843d0902-5a61-45a3-8842-a94af3c47453&quot;,&quot;TimeStamp&quot;:&quot;2017-11-13T17:23:09.534233-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90a1bdd-0915-4d99-9284-63d872f16fe4&quot;,&quot;TimeStamp&quot;:&quot;2018-09-05T09:16:07.1069433+02: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ef97030e-e8d9-492a-9e18-36647d96a14b&quot;,&quot;TimeStamp&quot;:&quot;2017-11-13T17:23:09.534233-05: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bb0c404f-89e7-4346-b070-da2f27308181&quot;,&quot;TimeStamp&quot;:&quot;2017-11-13T17:23:09.534233-05: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d1dc3e8e-4b41-4c7b-952c-55da8f491f18&quot;,&quot;TimeStamp&quot;:&quot;2017-11-13T17:23:09.5352328-05: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2a755745-c9b4-4634-8aab-3459691209d9&quot;,&quot;TimeStamp&quot;:&quot;2017-11-13T17:23:09.5352328-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a2375da-fe32-483e-8398-eeb3f239b507&quot;,&quot;TimeStamp&quot;:&quot;2018-09-05T09:16:07.107945+02: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d59f15-a5ac-405c-a308-7e3f572f930c&quot;,&quot;TimeStamp&quot;:&quot;2018-09-05T09:16:07.107945+02: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532895b9-b141-41be-b170-7521dbbd5746&quot;,&quot;TimeStamp&quot;:&quot;2018-09-05T09:16:07.1109469+02: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c9ba3559-c5af-4e8b-9e4a-5b5aee91e18f&quot;,&quot;TimeStamp&quot;:&quot;2018-09-05T09:16:07.1109469+02: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72444083-7ecc-45b9-8ace-8833f5b70498&quot;,&quot;TimeStamp&quot;:&quot;2018-09-05T09:16:07.1109469+02: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850f121b-7fb6-4389-a091-185f0889ddf4&quot;,&quot;TimeStamp&quot;:&quot;2018-09-05T09:16:07.1109469+02: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ff7872-bd01-4ea1-8210-e0f827b0e89b&quot;,&quot;TimeStamp&quot;:&quot;2018-09-05T09:16:07.1119458+02:00&quot;}"/>
</p:tagLst>
</file>

<file path=ppt/theme/theme1.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090ED0-3BDA-49D1-ACF8-349EABE84FFF}" vid="{D8D86650-D1D0-4F72-97EB-6FE85552E638}"/>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090ED0-3BDA-49D1-ACF8-349EABE84FFF}" vid="{C262C99B-FD24-4C21-8FB0-181F18668B79}"/>
    </a:ext>
  </a:extLst>
</a:theme>
</file>

<file path=ppt/theme/theme3.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F-FY19-PPT-Template" id="{D1BC1307-B20D-473F-9519-08FC072C2A64}" vid="{2984C377-89F5-4373-8438-56D0B5F4C5C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E6AE5799258C0438E38F55647EB5033" ma:contentTypeVersion="8" ma:contentTypeDescription="Create a new document." ma:contentTypeScope="" ma:versionID="3a82994e103b246a471cbec86afe7cf1">
  <xsd:schema xmlns:xsd="http://www.w3.org/2001/XMLSchema" xmlns:xs="http://www.w3.org/2001/XMLSchema" xmlns:p="http://schemas.microsoft.com/office/2006/metadata/properties" xmlns:ns3="97ee6932-3042-4f1f-b8c2-a0a5d819edc1" targetNamespace="http://schemas.microsoft.com/office/2006/metadata/properties" ma:root="true" ma:fieldsID="a22f68ad7c52f4ccfa622840eb805357" ns3:_="">
    <xsd:import namespace="97ee6932-3042-4f1f-b8c2-a0a5d819edc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ee6932-3042-4f1f-b8c2-a0a5d819ed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http://schemas.microsoft.com/office/2006/metadata/properties"/>
    <ds:schemaRef ds:uri="http://purl.org/dc/elements/1.1/"/>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97ee6932-3042-4f1f-b8c2-a0a5d819edc1"/>
    <ds:schemaRef ds:uri="http://purl.org/dc/terms/"/>
  </ds:schemaRefs>
</ds:datastoreItem>
</file>

<file path=customXml/itemProps3.xml><?xml version="1.0" encoding="utf-8"?>
<ds:datastoreItem xmlns:ds="http://schemas.openxmlformats.org/officeDocument/2006/customXml" ds:itemID="{AEE26C68-4060-45A2-9E1C-41B3183DC3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ee6932-3042-4f1f-b8c2-a0a5d819ed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 Training Day</Template>
  <TotalTime>200</TotalTime>
  <Words>3315</Words>
  <Application>Microsoft Office PowerPoint</Application>
  <PresentationFormat>Widescreen</PresentationFormat>
  <Paragraphs>549</Paragraphs>
  <Slides>62</Slides>
  <Notes>28</Notes>
  <HiddenSlides>3</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62</vt:i4>
      </vt:variant>
    </vt:vector>
  </HeadingPairs>
  <TitlesOfParts>
    <vt:vector size="77" baseType="lpstr">
      <vt:lpstr>Arial</vt:lpstr>
      <vt:lpstr>Calibri</vt:lpstr>
      <vt:lpstr>Consolas</vt:lpstr>
      <vt:lpstr>Muli Regular</vt:lpstr>
      <vt:lpstr>Museo Sans For Dell</vt:lpstr>
      <vt:lpstr>Segoe Semibold</vt:lpstr>
      <vt:lpstr>Segoe UI</vt:lpstr>
      <vt:lpstr>Segoe UI Light</vt:lpstr>
      <vt:lpstr>Segoe UI Semibold</vt:lpstr>
      <vt:lpstr>Segoe UI Semilight</vt:lpstr>
      <vt:lpstr>Wingdings</vt:lpstr>
      <vt:lpstr>1_Dynamics 365</vt:lpstr>
      <vt:lpstr>WHITE TEMPLATE</vt:lpstr>
      <vt:lpstr>1_WHITE TEMPLATE</vt:lpstr>
      <vt:lpstr>5-50195_Microsoft_Build_Template</vt:lpstr>
      <vt:lpstr>PowerPoint Presentation</vt:lpstr>
      <vt:lpstr>   Presentation title</vt:lpstr>
      <vt:lpstr>About Me…</vt:lpstr>
      <vt:lpstr>Workshop delivery</vt:lpstr>
      <vt:lpstr>Workshop delivery</vt:lpstr>
      <vt:lpstr>Application Migration</vt:lpstr>
      <vt:lpstr>Lift &amp; Shift Migration</vt:lpstr>
      <vt:lpstr>Infrastructure as Code (IAC)</vt:lpstr>
      <vt:lpstr>http://en.Wikipedia.org/wiki/ Infrastructure_as_ Code</vt:lpstr>
      <vt:lpstr>PowerPoint Presentation</vt:lpstr>
      <vt:lpstr>PowerPoint Presentation</vt:lpstr>
      <vt:lpstr>PowerPoint Presentation</vt:lpstr>
      <vt:lpstr>Infrastructure as Code – Tools (Azure Popular)</vt:lpstr>
      <vt:lpstr>Azure Resource Manager Templates</vt:lpstr>
      <vt:lpstr>Azure Resource Providers</vt:lpstr>
      <vt:lpstr>Why use ARM Templates?</vt:lpstr>
      <vt:lpstr>Ways to create an ARM Template (…What works for Peter…)</vt:lpstr>
      <vt:lpstr>Basic Template Structure: $schema</vt:lpstr>
      <vt:lpstr>Basic Template Structure: Contentversion</vt:lpstr>
      <vt:lpstr>Basic Template Structure: Parameters</vt:lpstr>
      <vt:lpstr>Basic Template Structure: Parameters</vt:lpstr>
      <vt:lpstr>Basic Template Structure: Variables</vt:lpstr>
      <vt:lpstr>Basic Template Structure: Resources</vt:lpstr>
      <vt:lpstr>Basic Template Structure: Resources (typical)</vt:lpstr>
      <vt:lpstr>Azure Automation Script – Resource Group Export</vt:lpstr>
      <vt:lpstr>Demo</vt:lpstr>
      <vt:lpstr>PowerPoint Presentation</vt:lpstr>
      <vt:lpstr>Azure Automation Script – Resource Group Export - Challenges</vt:lpstr>
      <vt:lpstr>ARM Templates flow to get kickstarted</vt:lpstr>
      <vt:lpstr>ARM Templates – GitHub Quickstart Templates</vt:lpstr>
      <vt:lpstr>Demo</vt:lpstr>
      <vt:lpstr>Create an ARM Project in VS2017 / VS2019</vt:lpstr>
      <vt:lpstr>Create an ARM Project in VS2017</vt:lpstr>
      <vt:lpstr>Demo</vt:lpstr>
      <vt:lpstr>Running a template deployment from the Azure Portal</vt:lpstr>
      <vt:lpstr>Running a template deployment from VS2017/VS2019</vt:lpstr>
      <vt:lpstr>Monitoring ARM template deployment status</vt:lpstr>
      <vt:lpstr>Demo</vt:lpstr>
      <vt:lpstr>VM Lift &amp; Shift Migration using Azure Migrate</vt:lpstr>
      <vt:lpstr>Azure Migration Experience: Unified and Extensible</vt:lpstr>
      <vt:lpstr>Azure Migration Experience: Unified and Extensible</vt:lpstr>
      <vt:lpstr>Workloads Migrations Matrix</vt:lpstr>
      <vt:lpstr>Migration strategies: Rehost application (i.e., lift &amp; shift)</vt:lpstr>
      <vt:lpstr>Choice of tools for every stage and every requirement</vt:lpstr>
      <vt:lpstr>Choosing between 1st and 3rd party assessment tools</vt:lpstr>
      <vt:lpstr>Azure Migrate – How it works</vt:lpstr>
      <vt:lpstr>Azure Migrate v2</vt:lpstr>
      <vt:lpstr>Replicate VMs</vt:lpstr>
      <vt:lpstr>Demo</vt:lpstr>
      <vt:lpstr>Select the source</vt:lpstr>
      <vt:lpstr>Agent based Server Migration Architecture (VMware, AWS, Physical)</vt:lpstr>
      <vt:lpstr>Agent based Server Migration Architecture (Hyper-V)</vt:lpstr>
      <vt:lpstr>Azure Site Recovery for Azure IaaS VMs Lift &amp; Shift Migration</vt:lpstr>
      <vt:lpstr>Azure Site Recovery for Azure IaaS VMs Lift &amp; Shift Migration</vt:lpstr>
      <vt:lpstr>Azure Site Recovery for Azure IaaS VMs Lift &amp; Shift Migration</vt:lpstr>
      <vt:lpstr>Azure Site Recovery for Azure IaaS VMs Lift &amp; Shift Migration</vt:lpstr>
      <vt:lpstr>Azure Site Recovery for Azure IaaS VMs Lift &amp; Shift Migration</vt:lpstr>
      <vt:lpstr>Demo</vt:lpstr>
      <vt:lpstr>Section Take-Aways</vt:lpstr>
      <vt:lpstr>PowerPoint Presentation</vt:lpstr>
      <vt:lpstr>Next Module…</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Peter De Tender</dc:creator>
  <cp:keywords/>
  <dc:description/>
  <cp:lastModifiedBy>Peter De Tender</cp:lastModifiedBy>
  <cp:revision>1</cp:revision>
  <dcterms:created xsi:type="dcterms:W3CDTF">2019-08-19T18:48:26Z</dcterms:created>
  <dcterms:modified xsi:type="dcterms:W3CDTF">2019-08-19T22:08:44Z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0x0101000E6AE5799258C0438E38F55647EB5033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